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65" r:id="rId2"/>
    <p:sldId id="563" r:id="rId3"/>
    <p:sldId id="566" r:id="rId4"/>
    <p:sldId id="567" r:id="rId5"/>
    <p:sldId id="568" r:id="rId6"/>
    <p:sldId id="569" r:id="rId7"/>
    <p:sldId id="570" r:id="rId8"/>
    <p:sldId id="571" r:id="rId9"/>
    <p:sldId id="572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F8637-4300-41BE-A442-CDF0A85EA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17BEA2-864A-4D15-9409-5040A072FD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BB84F-CEF2-4799-8049-BB1EDCC90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6569-3367-4947-A62C-55940EFCBB9F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5E179-8BEC-4A65-8B9B-C84E66C6F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4E759-BA30-4E2F-A83E-5F80C5BF7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EF3A3-9971-418A-B9E6-CF2D91461AF4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68080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3EEB8-4B95-4B84-A0F9-9D4AC1BC1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9561E6-CAF9-454C-AFFB-9AFB281B0A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4C237-4A77-4492-AA3B-D6504E847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6569-3367-4947-A62C-55940EFCBB9F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4C30E-8FB7-4564-BF47-952330445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78BE7-45EF-4717-B6CF-AA2F24AE6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EF3A3-9971-418A-B9E6-CF2D91461AF4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28938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27B821-2238-4ADF-900B-5816FC7A3E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1AE99C-DFDA-47CB-AE9F-A15CF4786E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FAF31-46B4-42C1-9225-C3A357956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6569-3367-4947-A62C-55940EFCBB9F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35E37-CF5B-4BE4-9294-1B413D419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1297D-9679-4C34-8EF2-6494B7B19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EF3A3-9971-418A-B9E6-CF2D91461AF4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56451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5B660-94B6-424E-9AA2-52BE7E7D5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3A37D-3D3C-41BF-A37F-6B99FFD76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7A657-74BA-46E7-BAC6-ADE93BC66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6569-3367-4947-A62C-55940EFCBB9F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CD5C5-7169-4479-9709-7CA64A335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CC2C5-2450-4400-8990-1C4E61C06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EF3A3-9971-418A-B9E6-CF2D91461AF4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04010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3DB3C-AB37-4570-9A6D-1B905307F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CBC59-19A8-402E-8353-D04DDB160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C3AF7-2737-40B7-BDE8-9EF0FA41C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6569-3367-4947-A62C-55940EFCBB9F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F2D8C-F9AC-4655-82D9-176C03F73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596C2-E521-4DE1-85A7-D9728D9BC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EF3A3-9971-418A-B9E6-CF2D91461AF4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38408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6504E-6908-41E1-BFA8-8BADB93E8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52F26-D20A-4F65-AB12-CDF3448BDC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AC4A0D-D33A-4139-9D56-922F6978D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D5DDF1-66D0-494D-9242-0DE80C9D7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6569-3367-4947-A62C-55940EFCBB9F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B2DCD8-D000-4737-8BC9-9B9D555E8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E77781-B6E0-4AEE-996C-D6FB50412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EF3A3-9971-418A-B9E6-CF2D91461AF4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1640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F7455-1A5B-40F5-ACFB-964AF53C8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0F700-CED6-404D-94FE-6FF72C9D9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7B656D-E076-427D-95A6-FD1B8B776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3C8F24-4864-4C39-B0D2-3DFB546BE2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A41490-36AC-4881-ABA4-115CD7BDF9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EB79FA-16C0-4067-A3D6-7ECBCD278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6569-3367-4947-A62C-55940EFCBB9F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25824C-916C-4AA7-9F0D-C8B6FF1DE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C0D1B9-11DD-49FB-A567-546D6B152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EF3A3-9971-418A-B9E6-CF2D91461AF4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78391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C6E17-F891-4799-8590-80D660140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B041EE-40AC-4C9B-BD61-948599C0D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6569-3367-4947-A62C-55940EFCBB9F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14A73E-BD60-43B5-A891-587F5A32F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093D49-0AB0-4C0C-A4B4-E0362EA00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EF3A3-9971-418A-B9E6-CF2D91461AF4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05231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A705D5-AABC-4E6A-BA92-83AB8B89D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6569-3367-4947-A62C-55940EFCBB9F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54C223-2A2E-472B-BA78-FB3093653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FDB19-2EB0-49F9-8759-3CDACD633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EF3A3-9971-418A-B9E6-CF2D91461AF4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39645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3AFCF-86E1-4C31-893A-FEAB880E0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5A3EA-936F-49CC-9E21-8BC58E564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09CCD5-30E0-494E-BB88-2C41C49A62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70256C-9CF2-4574-AB39-B0FA9CAD3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6569-3367-4947-A62C-55940EFCBB9F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4A3E25-C414-45B1-AA98-9C6EC24C3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DB95BD-5D21-439C-B72F-1DEC25F36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EF3A3-9971-418A-B9E6-CF2D91461AF4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80038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C2B4F-712C-468B-B873-596D130CB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229CB9-FCC3-4D11-87F5-8723E686BB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0A2F10-15C8-4B12-AAAF-52E17C4039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D572AB-07C6-4FC5-996D-4BD3E3898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6569-3367-4947-A62C-55940EFCBB9F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8F733-06E4-48DE-9923-CD008BE09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1D4A75-CF97-4CA0-B083-AEBFFB5A4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EF3A3-9971-418A-B9E6-CF2D91461AF4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54907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D0A85F-5DA9-4CEE-9FBA-F5D00F69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F31D0B-7471-4888-BE40-1B65F56CE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C6A59-04A9-4539-A1CC-450D6CCCB9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A6569-3367-4947-A62C-55940EFCBB9F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68E757-8936-4768-AE12-F208835C31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E6C05-F6F6-490D-8475-8302C0F080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EF3A3-9971-418A-B9E6-CF2D91461AF4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0479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1</a:t>
            </a:fld>
            <a:endParaRPr lang="fr-CH" dirty="0"/>
          </a:p>
        </p:txBody>
      </p:sp>
      <p:pic>
        <p:nvPicPr>
          <p:cNvPr id="18434" name="Picture 2" descr="I:\Save Images\Basket\50ème\Scan_Programme\2011-2012\2011-2012 Programme couverture 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0060" y="544488"/>
            <a:ext cx="4060050" cy="5760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2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CH" sz="32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Renens I  1LNM</a:t>
            </a:r>
            <a:endParaRPr lang="fr-CH" sz="24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2012</a:t>
            </a:r>
          </a:p>
        </p:txBody>
      </p:sp>
      <p:pic>
        <p:nvPicPr>
          <p:cNvPr id="19458" name="Picture 2" descr="I:\Save Images\Basket\50ème\Scan_Programme\2011-2012\2011-2012 Renens I 1 LN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8963" y="1260376"/>
            <a:ext cx="4945151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3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CH" sz="32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Renens II  2</a:t>
            </a:r>
            <a:r>
              <a:rPr lang="fr-CH" sz="3200" b="1" baseline="30000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ème</a:t>
            </a:r>
            <a:r>
              <a:rPr lang="fr-CH" sz="32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Ligue</a:t>
            </a:r>
            <a:endParaRPr lang="fr-CH" sz="24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2012</a:t>
            </a:r>
          </a:p>
        </p:txBody>
      </p:sp>
      <p:pic>
        <p:nvPicPr>
          <p:cNvPr id="20482" name="Picture 2" descr="I:\Save Images\Basket\50ème\Scan_Programme\2011-2012\2011-2012 Renens 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071" y="1264568"/>
            <a:ext cx="4767599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4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CH" sz="32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Plaisir</a:t>
            </a:r>
            <a:endParaRPr lang="fr-CH" sz="24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2012</a:t>
            </a:r>
          </a:p>
        </p:txBody>
      </p:sp>
      <p:pic>
        <p:nvPicPr>
          <p:cNvPr id="21506" name="Picture 2" descr="I:\Save Images\Basket\50ème\Scan_Programme\2011-2012\2011-2012 Plais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8962" y="1260376"/>
            <a:ext cx="4978226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5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CH" sz="32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Juniors</a:t>
            </a:r>
            <a:endParaRPr lang="fr-CH" sz="24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2012</a:t>
            </a:r>
          </a:p>
        </p:txBody>
      </p:sp>
      <p:pic>
        <p:nvPicPr>
          <p:cNvPr id="22530" name="Picture 2" descr="I:\Save Images\Basket\50ème\Scan_Programme\2011-2012\2011-2012 Juni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921" y="1268760"/>
            <a:ext cx="4840179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6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CH" sz="32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Cadets</a:t>
            </a:r>
            <a:endParaRPr lang="fr-CH" sz="24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2012</a:t>
            </a:r>
          </a:p>
        </p:txBody>
      </p:sp>
      <p:pic>
        <p:nvPicPr>
          <p:cNvPr id="23554" name="Picture 2" descr="I:\Save Images\Basket\50ème\Scan_Programme\2011-2012\2011-2012 Cade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6739" y="1264568"/>
            <a:ext cx="5279979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7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CH" sz="32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Benjamins</a:t>
            </a:r>
            <a:endParaRPr lang="fr-CH" sz="24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2012</a:t>
            </a:r>
          </a:p>
        </p:txBody>
      </p:sp>
      <p:pic>
        <p:nvPicPr>
          <p:cNvPr id="24578" name="Picture 2" descr="I:\Save Images\Basket\50ème\Scan_Programme\2011-2012\2011-2012 Benjam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0021" y="1268760"/>
            <a:ext cx="4761547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8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  <a:defRPr/>
            </a:pPr>
            <a:endParaRPr lang="fr-CH" sz="24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2012</a:t>
            </a:r>
          </a:p>
        </p:txBody>
      </p:sp>
      <p:pic>
        <p:nvPicPr>
          <p:cNvPr id="25602" name="Picture 2" descr="I:\Save Images\Basket\50ème\Scan_Programme\2011-2012\2011-2012 Minim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5613" y="1268760"/>
            <a:ext cx="5205735" cy="4932000"/>
          </a:xfrm>
          <a:prstGeom prst="rect">
            <a:avLst/>
          </a:prstGeom>
          <a:noFill/>
        </p:spPr>
      </p:pic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fontAlgn="base" latinLnBrk="0" hangingPunct="1"/>
            <a:r>
              <a:rPr lang="fr-CH" sz="3200" b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Minimes</a:t>
            </a:r>
            <a:endParaRPr lang="fr-C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 advClick="0" advTm="5000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9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  <a:defRPr/>
            </a:pPr>
            <a:endParaRPr lang="fr-CH" sz="24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2012</a:t>
            </a:r>
          </a:p>
        </p:txBody>
      </p:sp>
      <p:pic>
        <p:nvPicPr>
          <p:cNvPr id="26626" name="Picture 2" descr="I:\Save Images\Basket\50ème\Scan_Programme\2011-2012\2011-2012 Ecoli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1989" y="1268760"/>
            <a:ext cx="5349005" cy="4932000"/>
          </a:xfrm>
          <a:prstGeom prst="rect">
            <a:avLst/>
          </a:prstGeom>
          <a:noFill/>
        </p:spPr>
      </p:pic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Ecoliers</a:t>
            </a:r>
          </a:p>
          <a:p>
            <a:endParaRPr lang="fr-CH" dirty="0"/>
          </a:p>
        </p:txBody>
      </p:sp>
    </p:spTree>
  </p:cSld>
  <p:clrMapOvr>
    <a:masterClrMapping/>
  </p:clrMapOvr>
  <p:transition spd="med" advClick="0" advTm="5000">
    <p:rand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</Words>
  <Application>Microsoft Office PowerPoint</Application>
  <PresentationFormat>Widescreen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Minimes</vt:lpstr>
      <vt:lpstr>Ecoliers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Hachemane Patrick</dc:creator>
  <cp:lastModifiedBy>Hachemane Patrick</cp:lastModifiedBy>
  <cp:revision>1</cp:revision>
  <dcterms:created xsi:type="dcterms:W3CDTF">2020-03-01T11:57:10Z</dcterms:created>
  <dcterms:modified xsi:type="dcterms:W3CDTF">2020-03-01T11:57:19Z</dcterms:modified>
</cp:coreProperties>
</file>