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64" r:id="rId2"/>
    <p:sldId id="551" r:id="rId3"/>
    <p:sldId id="552" r:id="rId4"/>
    <p:sldId id="553" r:id="rId5"/>
    <p:sldId id="554" r:id="rId6"/>
    <p:sldId id="555" r:id="rId7"/>
    <p:sldId id="556" r:id="rId8"/>
    <p:sldId id="557" r:id="rId9"/>
    <p:sldId id="558" r:id="rId10"/>
    <p:sldId id="559" r:id="rId11"/>
    <p:sldId id="56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69514-B499-4397-AF5E-E41A4816B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F906A-B1B9-444F-8556-B377FF349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96EFE-EB12-4648-B367-938AAE87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9807-64FD-446A-9C86-BFCBE930E2F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56583-26F9-473E-BF2C-729D93B5E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EE36-0758-4668-B83A-0243562A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615-DBDA-4856-AA81-99BB536B43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293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B3808-524B-478B-A5F5-19960353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5A54C-1EE7-4233-9388-79E16B1DF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95430-1F78-4C1D-95F3-FE5E3077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9807-64FD-446A-9C86-BFCBE930E2F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942F8-E751-499E-BABD-67539A62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47A75-5518-4A5D-951C-98E4C6F1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615-DBDA-4856-AA81-99BB536B43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823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44302D-0421-42F6-952E-816D882B0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75EBC-6210-4A17-A361-EB1DFA7F6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4E92E-A3D5-48FF-956B-2578057B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9807-64FD-446A-9C86-BFCBE930E2F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E96F9-85BD-43D4-A3E9-C084009CB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D9A88-F87D-4325-88EF-35FD88B3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615-DBDA-4856-AA81-99BB536B43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6031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C763D-C1FE-4FB3-BED0-7C9EF0A81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204A-CB83-4EA2-90F5-A9A5AB3DC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BECB9-EDE1-40E7-9DDD-DE602EE2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9807-64FD-446A-9C86-BFCBE930E2F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CC013-1716-40BF-ADB0-EE1C66AD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E8751-F73B-4EAE-A2E4-C7317A90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615-DBDA-4856-AA81-99BB536B43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9344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7BD4-8F06-4541-9D84-7476606C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B1355-D5EF-445F-8453-7E7FA667C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35825-C701-4DF5-9B11-256F9A660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9807-64FD-446A-9C86-BFCBE930E2F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E14EF-06AF-4120-9E7B-B3E204FE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B0E13-4D8C-4984-A8C7-66FBAB701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615-DBDA-4856-AA81-99BB536B43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3525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22FB-A2FA-4F3D-9BF5-6D2BAE71F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26300-57FC-4DCA-B82D-2AD928457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A464C-9110-4FC1-9181-6F282B32D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F1D35-7F62-48BC-BEF1-F5FE42D6C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9807-64FD-446A-9C86-BFCBE930E2F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6A38C-BAA8-4651-8C4D-A44BBE95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7BEE6-61E3-4B94-845C-2BC00B76B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615-DBDA-4856-AA81-99BB536B43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714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4C0AD-DF3B-42ED-B293-B0395D4F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979F9-A598-45B2-BFF1-64E441297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8A746-72D6-4BEF-941C-E87717955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BA78E3-9C82-4731-A3F9-7651AD97D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D85A0-40B7-4627-8F8E-79CD04422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7F64E7-159D-4C3F-B3A8-6F40AD6D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9807-64FD-446A-9C86-BFCBE930E2F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BA8E9F-48B2-4331-8583-FC88F8ED0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5DAB46-0B94-4F86-9505-DC6DA07B6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615-DBDA-4856-AA81-99BB536B43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036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A0D7F-01E4-4E0B-B379-EBCB20A08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E476F-1612-44D9-9861-116728CEF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9807-64FD-446A-9C86-BFCBE930E2F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28EF1-A149-486A-89A8-94AE0738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4D0A8-3FE2-4FFA-8620-4CC5CC5C9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615-DBDA-4856-AA81-99BB536B43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124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B6EC2-3E90-4120-B3B8-0C108A5B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9807-64FD-446A-9C86-BFCBE930E2F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583A79-2EE8-4951-9BF7-D6B1432B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F4CF3-D195-4972-98B1-FE3ECF72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615-DBDA-4856-AA81-99BB536B43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569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7D809-BEF5-4B2F-9FC6-EF944853B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DEECD-AF3F-43E6-BA30-2820BB23B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A12E2-7C2B-45ED-B2D7-EBE77662F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A5F6A-44DE-43BE-8BD1-56C092934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9807-64FD-446A-9C86-BFCBE930E2F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F107C-6716-4F38-B384-7289060E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17A47-9BC7-4FFF-BDE1-DF465D82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615-DBDA-4856-AA81-99BB536B43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2439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854E1-479E-49A2-A54D-237774A8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374B6-AA20-43FF-8EF8-CD040EB40F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05162-2738-479D-832C-2C65EEA14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18642-2C45-4099-9A81-FB2A18B9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9807-64FD-446A-9C86-BFCBE930E2F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68DE1-83CD-46E5-82E3-9C1A5556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E1085-7C13-4A9A-B050-0BA6C57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615-DBDA-4856-AA81-99BB536B43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376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04AB81-6832-480B-9265-EA96A71F0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AF316-3767-40DC-BD67-E728EEF0C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A3A7B-3030-4B3D-89A7-968D3B74D1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9807-64FD-446A-9C86-BFCBE930E2F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E2620-8B24-4AD8-9CE8-664957A8D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C6E53-C451-4FCB-A6D4-AA7B3542C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43615-DBDA-4856-AA81-99BB536B43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887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 dirty="0"/>
          </a:p>
        </p:txBody>
      </p:sp>
      <p:pic>
        <p:nvPicPr>
          <p:cNvPr id="7170" name="Picture 2" descr="I:\Save Images\Basket\50ème\Scan_Programme\2010-2011\Programme Renens Basket 2010-2011 1ère 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4968" y="534612"/>
            <a:ext cx="4085214" cy="57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Renens II 2</a:t>
            </a:r>
            <a:r>
              <a:rPr lang="fr-CH" sz="32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ème</a:t>
            </a: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Ligue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2011</a:t>
            </a:r>
          </a:p>
        </p:txBody>
      </p:sp>
      <p:pic>
        <p:nvPicPr>
          <p:cNvPr id="15362" name="Picture 2" descr="I:\Save Images\Basket\50ème\Scan_Programme\2010-2011\2010-2011 Renens 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1477" y="1268760"/>
            <a:ext cx="767031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Renens I  1LNM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2011</a:t>
            </a:r>
          </a:p>
        </p:txBody>
      </p:sp>
      <p:pic>
        <p:nvPicPr>
          <p:cNvPr id="16386" name="Picture 2" descr="I:\Save Images\Basket\50ème\Scan_Programme\2010-2011\2010-2011 Renens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5817" y="1268760"/>
            <a:ext cx="6739945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544488"/>
            <a:ext cx="8186674" cy="576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Ecole de Basket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2011</a:t>
            </a:r>
          </a:p>
        </p:txBody>
      </p:sp>
      <p:pic>
        <p:nvPicPr>
          <p:cNvPr id="8194" name="Picture 2" descr="I:\Save Images\Basket\50ème\Scan_Programme\2010-2011\2010-2011 Ecole de Bas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7596" y="1240624"/>
            <a:ext cx="6048000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Ecoliers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2011</a:t>
            </a:r>
          </a:p>
        </p:txBody>
      </p:sp>
      <p:pic>
        <p:nvPicPr>
          <p:cNvPr id="9218" name="Picture 2" descr="I:\Save Images\Basket\50ème\Scan_Programme\2010-2011\2010-2011 Ecol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5353" y="1253024"/>
            <a:ext cx="688218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Minimes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2011</a:t>
            </a:r>
          </a:p>
        </p:txBody>
      </p:sp>
      <p:pic>
        <p:nvPicPr>
          <p:cNvPr id="10242" name="Picture 2" descr="I:\Save Images\Basket\50ème\Scan_Programme\2010-2011\2010-2011 Mini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5693" y="1254692"/>
            <a:ext cx="6703867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Benjamins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2011</a:t>
            </a:r>
          </a:p>
        </p:txBody>
      </p:sp>
      <p:pic>
        <p:nvPicPr>
          <p:cNvPr id="11266" name="Picture 2" descr="I:\Save Images\Basket\50ème\Scan_Programme\2010-2011\2010-2011 Benjam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465" y="1244600"/>
            <a:ext cx="6704983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Cadets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2011</a:t>
            </a:r>
          </a:p>
        </p:txBody>
      </p:sp>
      <p:pic>
        <p:nvPicPr>
          <p:cNvPr id="12290" name="Picture 2" descr="I:\Save Images\Basket\50ème\Scan_Programme\2010-2011\2010-2011 Cad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044" y="1254692"/>
            <a:ext cx="7572206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Juniors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2011</a:t>
            </a:r>
          </a:p>
        </p:txBody>
      </p:sp>
      <p:pic>
        <p:nvPicPr>
          <p:cNvPr id="13314" name="Picture 2" descr="I:\Save Images\Basket\50ème\Scan_Programme\2010-2011\2010-2011 Juni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5836" y="1275234"/>
            <a:ext cx="6171738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Plaisir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2011</a:t>
            </a:r>
          </a:p>
        </p:txBody>
      </p:sp>
      <p:pic>
        <p:nvPicPr>
          <p:cNvPr id="14338" name="Picture 2" descr="I:\Save Images\Basket\50ème\Scan_Programme\2010-2011\2010-2011Plais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50" y="1268760"/>
            <a:ext cx="7302220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2020-03-01T11:56:52Z</dcterms:created>
  <dcterms:modified xsi:type="dcterms:W3CDTF">2020-03-01T11:56:58Z</dcterms:modified>
</cp:coreProperties>
</file>