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42" r:id="rId2"/>
    <p:sldId id="543" r:id="rId3"/>
    <p:sldId id="544" r:id="rId4"/>
    <p:sldId id="562" r:id="rId5"/>
    <p:sldId id="541" r:id="rId6"/>
    <p:sldId id="545" r:id="rId7"/>
    <p:sldId id="546" r:id="rId8"/>
    <p:sldId id="547" r:id="rId9"/>
    <p:sldId id="548" r:id="rId10"/>
    <p:sldId id="549" r:id="rId11"/>
    <p:sldId id="550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1BA04-8EC5-49F5-913D-35A8E12A9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62EBF-4E27-4C73-AB0E-002ECB7BF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10DFA-E00F-48B0-A860-9B66436A0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2226-FC1B-4B3F-8EC8-8D66006F3599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AC27C-0FE8-47C8-8359-5537CC598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D0BFA-0AB7-4122-94FB-5CB8F341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15E1-54EA-4B1C-9A80-72AE1D11BA8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08532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359D5-F377-4CEB-BE42-2D74D732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E75FD-5366-4D9D-BF92-58B5C3ED9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2DD94-E863-4EE6-9309-417022AB7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2226-FC1B-4B3F-8EC8-8D66006F3599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0012B-9844-40E1-9196-FC4364444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82812-2741-4065-86B0-DAA85B0FC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15E1-54EA-4B1C-9A80-72AE1D11BA8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4522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E9718B-B032-4571-BC26-2467BCEE35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70F2B-C9D4-438B-B598-7456C28FD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0D119-6533-444E-B512-7EAB900E8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2226-FC1B-4B3F-8EC8-8D66006F3599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8C456-4CD1-4D49-80CD-44EBD9228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371C9-E8B3-4382-92E5-4546F0B6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15E1-54EA-4B1C-9A80-72AE1D11BA8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7971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1B308-1976-4701-9678-D327C669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706DB-FCB3-458B-B6E5-61D25948E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EC9F7-8E5C-45FB-8062-0D97EAB1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2226-FC1B-4B3F-8EC8-8D66006F3599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14370-604A-4024-A73B-8FBA775CE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11A4E-B20B-49DB-954D-2FD9F9EC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15E1-54EA-4B1C-9A80-72AE1D11BA8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877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2FEE5-90C7-4E3F-8F3D-3AD9076AA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35ABE-56F0-4907-AFBC-6450BA7D4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1758E-7241-41AF-A1A0-FC91F4F9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2226-FC1B-4B3F-8EC8-8D66006F3599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BD357-C55E-400D-B842-B76F914DF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4B276-D4BD-4321-9A85-8849E69B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15E1-54EA-4B1C-9A80-72AE1D11BA8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7334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DEF7D-B4B3-4FA7-A8D8-E5EDC5D76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491D6-852E-490A-8074-19A252DB4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A5E8B3-974F-4DA3-9584-92AD4605D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187F6-9DEE-4DF9-B0BD-CDE7016BE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2226-FC1B-4B3F-8EC8-8D66006F3599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5CD31-37BC-4793-8BE4-ADD605C5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26264-7644-4206-87F2-47D6AC120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15E1-54EA-4B1C-9A80-72AE1D11BA8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3227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33F1E-4641-4340-B2B2-E8E7CDFB8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54A73-C768-42A5-A585-B0B31EA5C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0B43B-3763-43E7-B8E1-7958EE35B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CB7EFA-E1AE-4F40-A360-AC34D1AA5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A0BB4-35A9-422B-A649-BB3642B2F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328628-306C-49C4-BC7E-DEB83F7D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2226-FC1B-4B3F-8EC8-8D66006F3599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450EB7-2FAB-4B75-BE5B-947A3AB2A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BC853-912D-4509-A21C-1F0E9AA2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15E1-54EA-4B1C-9A80-72AE1D11BA8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8963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9A3C6-71DE-4CD8-AAE1-B2E20D944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80BD43-15EB-403B-B1B1-20ADA623A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2226-FC1B-4B3F-8EC8-8D66006F3599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9C969-805B-4B7C-AE6D-74E9EA72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93729-5359-4BB7-88C5-9E852BE45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15E1-54EA-4B1C-9A80-72AE1D11BA8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2880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EF475-DD45-4FC3-BC66-FF4CCC5FE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2226-FC1B-4B3F-8EC8-8D66006F3599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9D2D93-B8F6-4CE6-BA9D-E0875BF3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2E766-855C-4EAB-9159-6B765261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15E1-54EA-4B1C-9A80-72AE1D11BA8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5601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7766A-9ED2-4F91-A92A-6CA7C211E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C0CEA-E196-44B9-A030-81817B755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373E8-2CE7-4823-B1C9-34A8887F7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8750B-6877-47D5-883F-32BF5B7B7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2226-FC1B-4B3F-8EC8-8D66006F3599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52D31-95C8-4030-9201-E24EC3AA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25526-5B10-45AA-801C-3528A173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15E1-54EA-4B1C-9A80-72AE1D11BA8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8042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13161-44DC-4B64-B290-D216776EF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C4C875-595B-44BA-9B88-91DFC2B842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4C31E-BDD5-4242-9A58-91C3DB510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590EB-A0DC-407A-989A-88C8D0385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2226-FC1B-4B3F-8EC8-8D66006F3599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78C15-40CB-4445-B803-838C2C95F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3B9D5-0B15-42F2-B61D-0DE8F9FD1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15E1-54EA-4B1C-9A80-72AE1D11BA8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958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5C8CAF-65C4-4E4C-AB2E-224B51325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2317D-423B-4FA8-A5B4-3D0C3222C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10FD6-5C2D-4560-9DDA-8DAEE9F73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82226-FC1B-4B3F-8EC8-8D66006F3599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B7C45-EFDF-4AC0-8138-4274B04CF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CD556-C457-4403-8949-F83F90978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115E1-54EA-4B1C-9A80-72AE1D11BA8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0014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 dirty="0"/>
          </a:p>
        </p:txBody>
      </p:sp>
      <p:pic>
        <p:nvPicPr>
          <p:cNvPr id="19458" name="Picture 2" descr="I:\Save Images\Basket\50ème\Scan_Programme\2009-2010\2009-2010 Programme couver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9973" y="548680"/>
            <a:ext cx="4060051" cy="576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10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Ecoliers</a:t>
            </a: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2010</a:t>
            </a:r>
          </a:p>
        </p:txBody>
      </p:sp>
      <p:pic>
        <p:nvPicPr>
          <p:cNvPr id="5122" name="Picture 2" descr="I:\Save Images\Basket\50ème\Scan_Programme\2009-2010\2009-2010 Ecoli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2733" y="1254692"/>
            <a:ext cx="4855497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11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Ecole de Basket</a:t>
            </a: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2010</a:t>
            </a:r>
          </a:p>
        </p:txBody>
      </p:sp>
      <p:pic>
        <p:nvPicPr>
          <p:cNvPr id="6146" name="Picture 2" descr="I:\Save Images\Basket\50ème\Scan_Programme\2009-2010\2009-2010 Ecole de Bas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104" y="1254692"/>
            <a:ext cx="5305058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2</a:t>
            </a:fld>
            <a:endParaRPr lang="fr-CH" dirty="0"/>
          </a:p>
        </p:txBody>
      </p:sp>
      <p:pic>
        <p:nvPicPr>
          <p:cNvPr id="20482" name="Picture 2" descr="I:\Save Images\Basket\50ème\Scan_Programme\2009-2010\Comité, Responsables, Entraîneurs, Arbit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5757" y="547012"/>
            <a:ext cx="7974441" cy="57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med" advClick="0" advTm="5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3</a:t>
            </a:fld>
            <a:endParaRPr lang="fr-CH" dirty="0"/>
          </a:p>
        </p:txBody>
      </p:sp>
      <p:pic>
        <p:nvPicPr>
          <p:cNvPr id="21506" name="Picture 2" descr="I:\Save Images\Basket\50ème\Scan_Programme\2009-2010\SOS Buvette + Claude Président Tecnique Programme 2009-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8353" y="534612"/>
            <a:ext cx="7983643" cy="57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med" advClick="0" advTm="5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4</a:t>
            </a:fld>
            <a:endParaRPr lang="fr-CH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6437" y="548680"/>
            <a:ext cx="4192315" cy="576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Renens I  1LNM</a:t>
            </a: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2010</a:t>
            </a:r>
          </a:p>
        </p:txBody>
      </p:sp>
      <p:pic>
        <p:nvPicPr>
          <p:cNvPr id="22530" name="Picture 2" descr="I:\Save Images\Basket\50ème\Scan_Programme\2009-2010\2009-2010 Renens I 1 L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5133" y="1255222"/>
            <a:ext cx="4964027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Renens II  2</a:t>
            </a:r>
            <a:r>
              <a:rPr lang="fr-CH" sz="32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ème</a:t>
            </a: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Ligue</a:t>
            </a: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2010</a:t>
            </a:r>
          </a:p>
        </p:txBody>
      </p:sp>
      <p:pic>
        <p:nvPicPr>
          <p:cNvPr id="1026" name="Picture 2" descr="I:\Save Images\Basket\50ème\Scan_Programme\2009-2010\2009-2010 Renens II 2ème Li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4929" y="1254692"/>
            <a:ext cx="4788687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Juniors Renens-Pully  </a:t>
            </a: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2010</a:t>
            </a:r>
          </a:p>
        </p:txBody>
      </p:sp>
      <p:pic>
        <p:nvPicPr>
          <p:cNvPr id="2050" name="Picture 2" descr="I:\Save Images\Basket\50ème\Scan_Programme\2009-2010\2009-2010 Juniors Renens-Pul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3364" y="1256360"/>
            <a:ext cx="5331352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Benjamins Renens-Pully</a:t>
            </a: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2010</a:t>
            </a:r>
          </a:p>
        </p:txBody>
      </p:sp>
      <p:pic>
        <p:nvPicPr>
          <p:cNvPr id="3074" name="Picture 2" descr="I:\Save Images\Basket\50ème\Scan_Programme\2009-2010\2009-2010 Benjamins Renens-Pul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5976" y="1258028"/>
            <a:ext cx="5336092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Minimes</a:t>
            </a:r>
            <a:endParaRPr lang="fr-CH" sz="24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2010</a:t>
            </a:r>
          </a:p>
        </p:txBody>
      </p:sp>
      <p:pic>
        <p:nvPicPr>
          <p:cNvPr id="4098" name="Picture 2" descr="I:\Save Images\Basket\50ème\Scan_Programme\2009-2010\2009-2010 Mini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3609" y="1254692"/>
            <a:ext cx="4635517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Hachemane Patrick</dc:creator>
  <cp:lastModifiedBy>Hachemane Patrick</cp:lastModifiedBy>
  <cp:revision>1</cp:revision>
  <dcterms:created xsi:type="dcterms:W3CDTF">2020-03-01T11:56:36Z</dcterms:created>
  <dcterms:modified xsi:type="dcterms:W3CDTF">2020-03-01T11:56:41Z</dcterms:modified>
</cp:coreProperties>
</file>