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9" r:id="rId2"/>
    <p:sldId id="531" r:id="rId3"/>
    <p:sldId id="530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40" r:id="rId12"/>
    <p:sldId id="53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5C56-83E2-4AE2-8847-460C050FB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86690-FD58-43EF-804B-4D2BD3A3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42CE7-7F88-4CAF-913F-4BB7EA08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8627-6119-4585-B31C-92E707AF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921DB-EA2B-47AA-88EB-85F63367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967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8357-54AF-4341-BB85-9A1CC8B9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60D59-97BB-4C3F-B666-A275CBD42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03702-0D06-47A3-B1CA-7C5DCD3A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50C4C-6843-4F78-BF60-AC4ED5DC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2E9C-1AFB-4B60-AE67-537A1B64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445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83035-E13D-4BBC-B910-193F2337A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744F7-D479-401B-95F8-BAD083986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8C2C-F800-4DD0-8B6D-57095195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44A3D-F0F4-40D6-91C7-53734505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FC3D-F630-4034-AF3E-2DADD358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5F98-09C5-4A68-9110-9E5758E0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D908-5552-4A54-909F-27161CC9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07770-87DC-4A97-8027-FBAF8C70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3485-4722-4FD6-8112-FD003AEB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0D8D-520F-49AA-8C1A-AE4CAA38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782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F1ED-7DB8-47E0-BA0E-AACD931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6AA2-CED3-4F11-B596-C3BDF58A8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B1A6-A4B5-4C28-8BEC-94947BBA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3F92-6339-4794-BF9B-FE5B6845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18B9-20C1-4089-8F4C-9DC9D429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89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3C53-2EA3-4495-9C40-41E460CC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01C6-6AF9-48FC-90C4-43C0C2D55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F84A-C3F6-42EA-9D21-83069CE93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EA1E1-4205-4FD9-8BBA-E8D7D2C0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C4F96-0F5D-4699-AF48-B4AE1EB1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93697-7378-442C-A2DD-C55A6D7E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58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4E73-95A2-4A9F-A807-F840B526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F0EE4-6E91-4914-902C-7A7DCB97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E24F4-08B8-41F3-BB40-2423FDED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9C75A-9239-4859-92C0-CA10CB40E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5874E-7E3B-46B0-B679-F67F5F346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2A828-4938-4BFC-9627-FDDC73D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E867D-8C65-4069-AA6E-5E820D7C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8BB39-66E7-4953-9C86-FE5D4268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725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59F4-F8BC-49FC-92ED-7AD08713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32B6F-CD17-434A-92D5-91C925AE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8AD44-77C7-4335-AF56-7E031CBE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34662-E861-4964-8FFD-7F5450F7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027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EA9C-AB76-4D4D-96BC-BA69BC53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658AB-4DBD-4B7B-9927-619EDAFB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591F0-E592-4478-BB19-0462BFF8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08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CE34-9807-49A2-BFA9-BB655D57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BE99-6EFB-4853-A321-3222158B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8410D-95C2-4BED-8B74-7F68BD557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AB629-21BA-4BB4-9505-8BE4D796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4C9C8-9D6E-4C71-BC91-AAE36913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45877-D18C-4326-9243-C23905DA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91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0ECE-82A7-4278-9FD1-51B2FC43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2B184-F0A0-4111-A275-2C78EF0B4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D451C-744C-44FE-ADC9-8DFEE9B46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6403A-525B-45F6-B175-7CE3C8E6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196D3-1FBA-40E9-97B6-1E11F045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D72A5-AED4-4D8B-A0B2-22A4753F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16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5B2B9-2A7E-48E1-A3A1-41D5E50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1775E-29D9-4B7F-98A3-815A2E50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C2979-23B6-493B-8FA9-1D126B6FF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D9D4-C36C-43E0-B8CD-B6094EF7D8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261-E33A-4368-BA9C-5CE00275A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BF097-E5BE-45E3-985F-E267D5AEA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399C-A9DE-41F8-8EB9-DFC1C83696E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26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8194" name="Picture 2" descr="I:\Save Images\Basket\50ème\Scan_Programme\2008-2009\2008-2009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383" y="548680"/>
            <a:ext cx="4044190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III  3ème Ligue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7411" name="Picture 3" descr="I:\Save Images\Basket\50ème\Scan_Programme\2008-2009\2008-2009 Renens I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254692"/>
            <a:ext cx="515044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 2ème Ligue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7410" name="Picture 2" descr="I:\Save Images\Basket\50ème\Scan_Programme\2008-2009\2008-2009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388" y="1256360"/>
            <a:ext cx="502432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 1LNM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8434" name="Picture 2" descr="I:\Save Images\Basket\50ème\Scan_Programme\2008-2009\2008-2009 Renens I 1 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5916" y="1254692"/>
            <a:ext cx="506590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9218" name="Picture 2" descr="I:\Save Images\Basket\50ème\Scan_Programme\2008-2009\Comités, Responsables, Entraîneurs Programme 2008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483" y="547010"/>
            <a:ext cx="8358698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Ecole de Basket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0243" name="Picture 3" descr="I:\Save Images\Basket\50ème\Scan_Programme\2008-2009\2008-2009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251" y="1258707"/>
            <a:ext cx="551706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Ecoliers</a:t>
            </a: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1266" name="Picture 2" descr="I:\Save Images\Basket\50ème\Scan_Programme\2008-2009\2008-2009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284" y="1260522"/>
            <a:ext cx="527405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Minimes</a:t>
            </a: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2290" name="Picture 2" descr="I:\Save Images\Basket\50ème\Scan_Programme\2008-2009\2008-2009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29" y="1260522"/>
            <a:ext cx="522735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Benjamins Renens-Pully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3314" name="Picture 2" descr="I:\Save Images\Basket\50ème\Scan_Programme\2008-2009\2008-2009 Benjamin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479" y="1264492"/>
            <a:ext cx="529041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 Renens-Pully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4338" name="Picture 2" descr="I:\Save Images\Basket\50ème\Scan_Programme\2008-2009\2008-2009 Junior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66" y="1260522"/>
            <a:ext cx="614721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 Renens-Pully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5362" name="Picture 2" descr="I:\Save Images\Basket\50ème\Scan_Programme\2008-2009\2008-2009 Juniors Pully-Ren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481" y="894652"/>
            <a:ext cx="4628283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Plaisir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pic>
        <p:nvPicPr>
          <p:cNvPr id="16386" name="Picture 2" descr="I:\Save Images\Basket\50ème\Scan_Programme\2008-2009\2008-2009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849" y="1256360"/>
            <a:ext cx="509753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2020-03-01T11:56:15Z</dcterms:created>
  <dcterms:modified xsi:type="dcterms:W3CDTF">2020-03-01T11:56:21Z</dcterms:modified>
</cp:coreProperties>
</file>