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5" r:id="rId2"/>
    <p:sldId id="518" r:id="rId3"/>
    <p:sldId id="517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92D-145A-4684-BD7A-915FF679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DAA76-7621-426D-B97A-AA3CDEFD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E61B-7EB7-41BE-80BF-09D412D4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6CCB-540E-4836-9D7D-450781D5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BAC6-CD21-4C37-B770-012C017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766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9BD8-ECC6-40DD-BFA8-0903835A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AFE4C-DDD0-41CE-88F4-657BE029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24B1-E942-4ACC-BC7E-626D927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3C23-6411-469C-B7E9-A57CE1B0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95151-89C0-4097-893A-7393977C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536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5D154-8011-4FF1-8828-43C1540C6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1738A-60CA-48BF-BD73-7325FE10F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05FD9-65E7-4368-BD50-5EFF3926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AA404-5BD0-49EC-A818-4FD6FAFA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F35A-8F9A-4CBE-A47C-E0732B3C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465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9A0E-C2CC-4416-983C-DB9ACF5B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0EBD9-396C-45B4-9951-147F9E86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B35A-99C8-4D98-947F-18EA1BF6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9E03-2CC0-421D-BBFA-014FA064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0DFE-B8D0-48E0-8475-4057A11C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31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EDC3-5348-4ED3-9CBD-325F9336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D7674-20D1-4FFF-9161-206D7071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2B3A-3A9D-4503-BFE3-FE30F9F5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50CF-F037-42BF-B087-8D6D03FA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1E59-D45A-4BD6-8C59-0F846C14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556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8239-4FD6-4AE6-BC0B-2060D3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9ECC-6209-419C-B2A2-72B14D2AB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4EC4D-928A-4768-A671-0930FBB8B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BBDA1-4BD2-4DB9-8804-A30E08B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3C112-8333-4532-8679-D2EF005E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334C-AD13-4CF3-A9E5-9231C9ED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15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E1BD-6AEC-44E6-8B88-2F433BF3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2D614-787A-4441-B19B-A9024BA5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2CE23-E9C0-4017-AC39-19632096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99F54-CD3F-455D-83D9-8288F3859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5D47C-7328-4C8D-9FEF-3BFD87B17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94EAF-0B69-4DD7-83B6-8145A6EB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36F5D-D74C-4175-A1F1-AF9151D1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25FF1-67DE-4041-9F93-FFDF5C30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62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549-7D2F-491E-8BB0-4696A1A3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10E2B-6A34-4B3D-95E3-F7999C2A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B682A-D1F3-4D69-B006-6DA937AB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A1510-C43D-4D96-BA6D-9EDC66F7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04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D11EB-C0E5-4213-8C37-D465893F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6CDAC-3391-445F-BDCB-081AFB2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A04F-D080-4D31-B1AA-31ED0629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80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B247-77C1-4053-9849-213232B3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6DB6-3832-4260-AEE1-E5EDD9116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EA987-3FEF-49E0-AFFB-44883CBD8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07A73-97E5-42E9-B358-05FF9D04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4589-1845-4ED7-9916-DC01F81C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8B56-6535-4F58-BD24-6DBD08E8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CAA-C3BA-4548-95A3-B7FB1433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3C070-6890-430F-88A4-4BDB6E7E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9AD3D-2B22-41DC-A147-ED14F44E8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DE9A9-5598-4240-9157-968AC6A9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66691-0D6A-44C9-9657-4228FF71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F5C34-DA03-4DBF-9B2F-3DFD3EF1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99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576D0-F0C7-4CBD-B0F7-BFBD9F50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6DE0-0822-4D7D-8971-81FFEA64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EE88E-78B3-4BFA-8AEC-9DFC5F896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2513-0FE5-4059-96A4-1B965C7C96E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2EFEC-D95E-4C1D-AAA1-EC10899A6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FEC5-4E2E-48FB-B4CB-FFAEFD657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C6CC-80F2-4618-89AF-2FA2C4C5854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472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027" name="Picture 3" descr="I:\Save Images\Basket\50ème\Scan_Programme\2007-2008\2007-2008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435" y="548680"/>
            <a:ext cx="4090838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Cadets Renens-Pully 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4098" name="Picture 2" descr="I:\Save Images\Basket\50ème\Scan_Programme\2007-2008\2007-2008 Cadet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965" y="1257037"/>
            <a:ext cx="561662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Minimes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5122" name="Picture 2" descr="I:\Save Images\Basket\50ème\Scan_Programme\2007-2008\2007-2008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894" y="1245314"/>
            <a:ext cx="582120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Ecoliers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6146" name="Picture 2" descr="I:\Save Images\Basket\50ème\Scan_Programme\2007-2008\2007-2008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797" y="1257037"/>
            <a:ext cx="460851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Ecole de Basket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7170" name="Picture 2" descr="I:\Save Images\Basket\50ème\Scan_Programme\2007-2008\2007-2008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382" y="1257037"/>
            <a:ext cx="518457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2050" name="Picture 2" descr="I:\Save Images\Basket\50ème\Scan_Programme\2007-2008\2007-2008 Comité, Responsables, Entraîneurs, arbit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780" y="548680"/>
            <a:ext cx="7843066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 LNM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15363" name="Picture 3" descr="I:\Save Images\Basket\50ème\Scan_Programme\2006-2007\2006-2007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412776"/>
            <a:ext cx="482028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1026" name="Picture 2" descr="I:\Save Images\Basket\50ème\Scan_Programme\2007-2008\2007-2008 Renen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161" y="1257874"/>
            <a:ext cx="539079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III  3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2050" name="Picture 2" descr="I:\Save Images\Basket\50ème\Scan_Programme\2007-2008\2007-2008 Renens 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036" y="1264566"/>
            <a:ext cx="491785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Féminines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3075" name="Picture 3" descr="I:\Save Images\Basket\50ème\Scan_Programme\2007-2008\2007-2008 Fémin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395" y="1268760"/>
            <a:ext cx="466026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Plaisir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1026" name="Picture 2" descr="I:\Save Images\Basket\50ème\Scan_Programme\2007-2008\2007-2008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423" y="1248654"/>
            <a:ext cx="445533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 Renens-Pully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2050" name="Picture 2" descr="I:\Save Images\Basket\50ème\Scan_Programme\2007-2008\2007-2008 Junior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633" y="1257037"/>
            <a:ext cx="545524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 Pully-Renens</a:t>
            </a:r>
          </a:p>
          <a:p>
            <a:pPr lvl="0"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</a:t>
            </a:r>
          </a:p>
        </p:txBody>
      </p:sp>
      <p:pic>
        <p:nvPicPr>
          <p:cNvPr id="3074" name="Picture 2" descr="I:\Save Images\Basket\50ème\Scan_Programme\2007-2008\2007-2008 Juniors Pully-Ren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509" y="1257037"/>
            <a:ext cx="681144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2020-03-01T11:55:53Z</dcterms:created>
  <dcterms:modified xsi:type="dcterms:W3CDTF">2020-03-01T11:56:02Z</dcterms:modified>
</cp:coreProperties>
</file>