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6" r:id="rId2"/>
    <p:sldId id="503" r:id="rId3"/>
    <p:sldId id="516" r:id="rId4"/>
    <p:sldId id="504" r:id="rId5"/>
    <p:sldId id="506" r:id="rId6"/>
    <p:sldId id="507" r:id="rId7"/>
    <p:sldId id="508" r:id="rId8"/>
    <p:sldId id="509" r:id="rId9"/>
    <p:sldId id="511" r:id="rId10"/>
    <p:sldId id="512" r:id="rId11"/>
    <p:sldId id="513" r:id="rId12"/>
    <p:sldId id="515" r:id="rId13"/>
    <p:sldId id="514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B7D3A-1DC2-429D-BD37-82FC9D35A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FB2DE-C75A-4B2B-83C6-2B97D4A28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D3312-0503-49EF-AD67-4647BE52A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2C82-3153-42FD-ADAE-85661806BF37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8ABF0-6B27-4FAF-9EA6-36728D22F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F5211-648C-4234-81D7-AEC2A098C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A2E6-F9DA-4ABA-9705-AEAC6FBC8D3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1175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99644-ACD7-492F-A777-F72281E09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152CB0-3C3F-4112-95BB-C3533C0C2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D2DDB-DFEC-4623-B708-A383FAC1A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2C82-3153-42FD-ADAE-85661806BF37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34339-C7CE-46F8-AF10-5EE00159E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9649B-FD1F-49AF-8F7C-9DF6060D4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A2E6-F9DA-4ABA-9705-AEAC6FBC8D3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38374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B36E99-B77C-4798-89FF-E797B1EADE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0EEE8C-A52D-4EAF-863A-DF4046FD2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5AFB3-4A03-4FA4-A68A-8AB663AF2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2C82-3153-42FD-ADAE-85661806BF37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DE921-D9F8-48E5-A829-7EF6A49CC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57301-864C-4188-A9A5-E37D9D018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A2E6-F9DA-4ABA-9705-AEAC6FBC8D3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0244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397CE-65C4-4ABC-8EBC-27B67EE99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AB16E-AF9D-404C-B47D-BB385E143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8B9C2-4C3B-4684-9CAD-13EABCA11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2C82-3153-42FD-ADAE-85661806BF37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6D2BC-0B87-49E3-8331-EAA408B63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D84B5-4AB5-40E7-9E45-EC004309B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A2E6-F9DA-4ABA-9705-AEAC6FBC8D3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4099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B7B08-727A-4E75-87D9-1AFDD7957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B845D-3007-4B8A-9042-699FF2EBB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F1CE-F7BD-44A7-B066-61BB0C947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2C82-3153-42FD-ADAE-85661806BF37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13DCB-66A9-4284-9E74-463A9CC9E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A96D9-4DFC-4EFC-8037-08A9AA9FF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A2E6-F9DA-4ABA-9705-AEAC6FBC8D3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8787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9EFD2-80D8-46B1-9F74-271FE7EED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3108C-7693-4B0C-9F81-D38C0DEEF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6CA880-D6D9-49CE-99BF-CB18A15C9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8A27A-7A86-4146-BFFD-63A34615D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2C82-3153-42FD-ADAE-85661806BF37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4F5D8-F84C-496B-967F-614B43138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9E9A5-7FAA-4E48-B77A-AD19E5234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A2E6-F9DA-4ABA-9705-AEAC6FBC8D3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32812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51CCC-6972-46A6-BF55-113A5CA07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4701C-284E-48F8-BF49-07FF21D19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343862-901D-407D-832B-A0E99C709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78C86F-CF41-42E1-8C86-44B603AAD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1749E-A97C-4C56-B5F2-C5197C06A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B4765-1A41-45CD-9676-744A9D165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2C82-3153-42FD-ADAE-85661806BF37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133428-5CA1-42E4-BA23-F8CC593DE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90BDF7-25F0-4829-A144-4D941C507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A2E6-F9DA-4ABA-9705-AEAC6FBC8D3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5075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A3CA2-CF96-46C2-8498-7D4CAC3FF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9794EC-0845-4C1C-881A-AB453A451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2C82-3153-42FD-ADAE-85661806BF37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C2975A-04F5-4785-B458-905526CCA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74B651-B811-42BF-9AE2-259A759AA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A2E6-F9DA-4ABA-9705-AEAC6FBC8D3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7500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78ED2E-1651-40DF-A2BB-C7E894501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2C82-3153-42FD-ADAE-85661806BF37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6AB25C-8893-426A-8B70-1074E5006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90D2B-FFE5-4E6F-976D-67D91B15A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A2E6-F9DA-4ABA-9705-AEAC6FBC8D3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7183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AAAF5-0684-428F-A957-31EDC1B7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5D897-BADB-4F59-80B9-2597BCC67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7AF10-6888-425B-8FD4-5231070F4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0825F-331B-4F3E-8239-5327B695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2C82-3153-42FD-ADAE-85661806BF37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F54A9-A7C1-4A19-B6C9-40096724C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3A9E0-3F33-496F-8110-AC6D44E5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A2E6-F9DA-4ABA-9705-AEAC6FBC8D3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4771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0FAA8-2704-4CDA-B895-CBFC422B2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D1B158-9EE7-4DCC-9E84-E9E0A925D0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E1C99-3CB2-4569-B04F-91816E2FC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9F4D1-4DFE-44A4-8581-5D05B916A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2C82-3153-42FD-ADAE-85661806BF37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72D9E-B984-49F6-86E4-1D7D3049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2A466-3268-45B5-AD65-5CFD1A6BA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A2E6-F9DA-4ABA-9705-AEAC6FBC8D3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005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A93083-A4F4-4233-8DD4-D3F29D6F8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01338-3BFC-42D3-902F-6F9BC8042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44E51-4E67-4D14-9840-10BB4F9B4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D2C82-3153-42FD-ADAE-85661806BF37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0CAC2-70EE-4C05-97E9-A9FE7F3EA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0E22F-3A38-4137-B198-C8AA12A0A4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4A2E6-F9DA-4ABA-9705-AEAC6FBC8D3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7828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</a:t>
            </a:fld>
            <a:endParaRPr lang="fr-CH" dirty="0"/>
          </a:p>
        </p:txBody>
      </p:sp>
      <p:pic>
        <p:nvPicPr>
          <p:cNvPr id="6146" name="Picture 2" descr="I:\Save Images\Basket\50ème\Scan_Programme\2006-2007\2006 -2007 Programme Renens Basket 1ère 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0028" y="531747"/>
            <a:ext cx="4050597" cy="576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med" advClick="0" advTm="5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10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Juniors Pully-Renens</a:t>
            </a:r>
          </a:p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2007</a:t>
            </a:r>
          </a:p>
        </p:txBody>
      </p:sp>
      <p:pic>
        <p:nvPicPr>
          <p:cNvPr id="14338" name="Picture 2" descr="I:\Save Images\Basket\50ème\Scan_Programme\2006-2007\2005-2006 Juniors Pully-Ren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713" y="1260379"/>
            <a:ext cx="5143437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11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III 3</a:t>
            </a:r>
            <a:r>
              <a:rPr lang="fr-CH" sz="36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ème</a:t>
            </a: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Ligue</a:t>
            </a:r>
          </a:p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2007</a:t>
            </a:r>
          </a:p>
        </p:txBody>
      </p:sp>
      <p:pic>
        <p:nvPicPr>
          <p:cNvPr id="9" name="Picture 3" descr="I:\Save Images\Basket\50ème\Scan_Programme\2005-2006\2005-2006 Renens III 3ème Li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1555" y="1285693"/>
            <a:ext cx="5532055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12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II 2</a:t>
            </a:r>
            <a:r>
              <a:rPr lang="fr-CH" sz="36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ème</a:t>
            </a: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Ligue</a:t>
            </a:r>
          </a:p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2007</a:t>
            </a:r>
          </a:p>
        </p:txBody>
      </p:sp>
      <p:pic>
        <p:nvPicPr>
          <p:cNvPr id="15362" name="Picture 2" descr="I:\Save Images\Basket\50ème\Scan_Programme\2006-2007\2005-2006 Renens II 2ème Li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6260" y="1260379"/>
            <a:ext cx="4653381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13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Renens I  1 LNM</a:t>
            </a:r>
          </a:p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2007</a:t>
            </a:r>
          </a:p>
        </p:txBody>
      </p:sp>
      <p:pic>
        <p:nvPicPr>
          <p:cNvPr id="15363" name="Picture 3" descr="I:\Save Images\Basket\50ème\Scan_Programme\2006-2007\2006-2007 Renens I 1LN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720" y="1412776"/>
            <a:ext cx="4820284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2</a:t>
            </a:fld>
            <a:endParaRPr lang="fr-CH" dirty="0"/>
          </a:p>
        </p:txBody>
      </p:sp>
      <p:pic>
        <p:nvPicPr>
          <p:cNvPr id="7170" name="Picture 2" descr="I:\Save Images\Basket\50ème\Scan_Programme\2006-2007\2006-2007 Comité, Responsables, Entraîneu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536023"/>
            <a:ext cx="8190626" cy="576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3</a:t>
            </a:fld>
            <a:endParaRPr lang="fr-CH" dirty="0"/>
          </a:p>
        </p:txBody>
      </p:sp>
      <p:pic>
        <p:nvPicPr>
          <p:cNvPr id="16386" name="Picture 2" descr="I:\Save Images\Basket\50ème\Scan_Programme\2006-2007\2006-2007 Merci Antoinette &amp; Christine &amp; Antoine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14" y="781637"/>
            <a:ext cx="7012585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4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Ecole de Basket</a:t>
            </a:r>
          </a:p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2007</a:t>
            </a:r>
          </a:p>
        </p:txBody>
      </p:sp>
      <p:pic>
        <p:nvPicPr>
          <p:cNvPr id="8194" name="Picture 2" descr="I:\Save Images\Basket\50ème\Scan_Programme\2006-2007\2006-2007 Ecole de Basket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7878" y="1260379"/>
            <a:ext cx="4650644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5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Ecoliers</a:t>
            </a:r>
          </a:p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2007</a:t>
            </a:r>
          </a:p>
        </p:txBody>
      </p:sp>
      <p:pic>
        <p:nvPicPr>
          <p:cNvPr id="9218" name="Picture 2" descr="I:\Save Images\Basket\50ème\Scan_Programme\2006-2007\2006-2007 Ecoli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720" y="1268760"/>
            <a:ext cx="5040560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6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Minimes</a:t>
            </a:r>
          </a:p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2007</a:t>
            </a:r>
          </a:p>
        </p:txBody>
      </p:sp>
      <p:pic>
        <p:nvPicPr>
          <p:cNvPr id="10242" name="Picture 2" descr="I:\Save Images\Basket\50ème\Scan_Programme\2006-2007\2005-2006 Mini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1595" y="1239170"/>
            <a:ext cx="4815319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7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Benjamins Renens-Pully</a:t>
            </a:r>
          </a:p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2007</a:t>
            </a:r>
          </a:p>
        </p:txBody>
      </p:sp>
      <p:pic>
        <p:nvPicPr>
          <p:cNvPr id="11266" name="Picture 2" descr="I:\Save Images\Basket\50ème\Scan_Programme\2006-2007\2006-2007 Benjamins Renens-Pul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3213" y="1260379"/>
            <a:ext cx="4841858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8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Cadets Renens-Pully</a:t>
            </a:r>
          </a:p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2007</a:t>
            </a:r>
          </a:p>
        </p:txBody>
      </p:sp>
      <p:pic>
        <p:nvPicPr>
          <p:cNvPr id="12290" name="Picture 2" descr="I:\Save Images\Basket\50ème\Scan_Programme\2006-2007\2005-2006 Cadets Renens-Pul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8638" y="1264655"/>
            <a:ext cx="5281249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9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Juniors Féminines</a:t>
            </a:r>
          </a:p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2007</a:t>
            </a:r>
          </a:p>
        </p:txBody>
      </p:sp>
      <p:pic>
        <p:nvPicPr>
          <p:cNvPr id="13314" name="Picture 2" descr="I:\Save Images\Basket\50ème\Scan_Programme\2006-2007\2005-2006 Juniors Fémini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736" y="1268760"/>
            <a:ext cx="4717014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Widescreen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Hachemane Patrick</dc:creator>
  <cp:lastModifiedBy>Hachemane Patrick</cp:lastModifiedBy>
  <cp:revision>1</cp:revision>
  <dcterms:created xsi:type="dcterms:W3CDTF">2020-03-01T11:55:34Z</dcterms:created>
  <dcterms:modified xsi:type="dcterms:W3CDTF">2020-03-01T11:55:40Z</dcterms:modified>
</cp:coreProperties>
</file>