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2" r:id="rId2"/>
    <p:sldId id="491" r:id="rId3"/>
    <p:sldId id="493" r:id="rId4"/>
    <p:sldId id="494" r:id="rId5"/>
    <p:sldId id="495" r:id="rId6"/>
    <p:sldId id="497" r:id="rId7"/>
    <p:sldId id="498" r:id="rId8"/>
    <p:sldId id="500" r:id="rId9"/>
    <p:sldId id="499" r:id="rId10"/>
    <p:sldId id="501" r:id="rId11"/>
    <p:sldId id="50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A664-63AA-4BF2-9FD5-57C3B6451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CBB33-099D-4C5A-BEF1-077B7CF86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12447-042F-4AAD-B3F6-0E603A84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728-8F5F-49EF-80A6-8434804D8D6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7DE2F-4291-47B1-856E-03C606C0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5A510-F5D3-4EC1-831A-A3EB8FD0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504C-58C3-48C7-BD0E-7C8C83D4F50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383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9645-723C-4905-BD92-32CED114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B51C9-896F-4CAC-B6D0-072FFBB6B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7B1A8-EB85-4EC4-AB13-BB2CD609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728-8F5F-49EF-80A6-8434804D8D6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EBB6B-DBA0-4AB1-A0BA-3B5F6907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676AA-430C-4DA1-B81B-4D741266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504C-58C3-48C7-BD0E-7C8C83D4F50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995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C466C7-3D99-4AE1-9174-0BE1D0C87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6C88C-A36C-4AC5-A6F6-C329AA5E6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5F09E-D89D-4D75-A7CF-28D45EEC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728-8F5F-49EF-80A6-8434804D8D6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695CC-0FFF-4345-924B-BBE975A7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4C8A2-4E59-4CE4-9970-1CFC75B8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504C-58C3-48C7-BD0E-7C8C83D4F50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778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0A7B-FA57-4508-BA83-3072E805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92BA9-6447-42D6-A349-CDE9DB10D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86E41-418F-40AF-9918-9F9E3AC4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728-8F5F-49EF-80A6-8434804D8D6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E0975-D4CB-4959-95BF-5A824418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E80BF-0EAD-4001-9043-D8C5D95C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504C-58C3-48C7-BD0E-7C8C83D4F50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15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62FEB-1E5D-4E6E-920C-C8240013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EAE59-DC7A-4066-8F2D-A3C78E856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1BDEE-7C54-44AF-B269-32A2418C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728-8F5F-49EF-80A6-8434804D8D6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5FEE0-9003-4670-A941-CF710B32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9BE7E-9015-4217-A286-97ABDB86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504C-58C3-48C7-BD0E-7C8C83D4F50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3968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9E14-F1CA-416D-85F0-AE4EFA63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A3CDF-D642-4B0C-A4E9-008058AF4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2E5BD-3529-4A79-992D-2C41ECFAB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09BF9-ED47-4A36-AA62-C9A5345F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728-8F5F-49EF-80A6-8434804D8D6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9B2B0-115F-404B-BC82-A1C787CB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6B11B-4D93-4E21-B105-87999F3D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504C-58C3-48C7-BD0E-7C8C83D4F50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5532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0CE5E-CDBE-4782-A285-2956CC3B9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B1261-ABEC-4DE2-B95E-B15840BDE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71591-F140-4E40-8629-A996226ED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DA74D-A8BA-48FF-AD14-66F13026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79D9D-F6C3-4361-A35A-67B96ABCF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C2199-63C7-474A-BBFC-52D223B8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728-8F5F-49EF-80A6-8434804D8D6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28FD7E-27E5-4B41-B570-606E9D9A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3AF415-FEF5-47BA-9CFC-8BE4E73C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504C-58C3-48C7-BD0E-7C8C83D4F50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7200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BB560-5ED6-484B-AB6A-F940057F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2B0DCA-7273-46AC-ADC6-17D75F88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728-8F5F-49EF-80A6-8434804D8D6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60D58-272F-4989-B1E6-8C4DBDA9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FA7E3-7434-4D13-B8E2-3F127F7B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504C-58C3-48C7-BD0E-7C8C83D4F50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4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04312-7A83-495A-9F9E-87DAB1DD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728-8F5F-49EF-80A6-8434804D8D6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85642-FEB2-486F-AC61-D97AB276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9C72F-47AA-4D62-8EF5-94A9176C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504C-58C3-48C7-BD0E-7C8C83D4F50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17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C38E7-8314-48A8-A6B7-E7612549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ABB6-8B98-4D8C-ACDF-D91E94235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F946C-F163-446C-ACD2-C40A1917B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1DAB6-1852-407E-B2B9-56E9271B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728-8F5F-49EF-80A6-8434804D8D6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ABA64-1DF4-42EB-A734-93A2C1E6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CD3B3-E1B4-4467-8AFC-D4C55FAC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504C-58C3-48C7-BD0E-7C8C83D4F50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65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9A110-2045-48B2-A6A1-F0B5C42A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9818B-EB92-4E7E-9230-EE424B97D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6B22A-B1B2-492A-89F1-B3B6B48CF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172A7-7EBE-4F38-9363-F8AAC687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728-8F5F-49EF-80A6-8434804D8D6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AABEF-71CD-43C0-9737-53F53FD5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4B810-4AE1-4745-92FE-98C871DA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504C-58C3-48C7-BD0E-7C8C83D4F50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489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7D457-4187-460D-BCA2-F700BBE8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1EB60-AED2-4830-97A1-931F4A17E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4EF81-DA5A-40BE-BCDA-9DC1E2A50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BD728-8F5F-49EF-80A6-8434804D8D6B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3D882-3ECF-49BF-9CB0-CA9CA8838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3AC9A-5A69-454C-A08C-6C906D634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5504C-58C3-48C7-BD0E-7C8C83D4F50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8696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13315" name="Picture 3" descr="I:\Save Images\Basket\50ème\Scan_Programme\2005-2006\2005-2006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352" y="548680"/>
            <a:ext cx="4026496" cy="5760000"/>
          </a:xfrm>
          <a:prstGeom prst="rect">
            <a:avLst/>
          </a:prstGeom>
          <a:noFill/>
        </p:spPr>
      </p:pic>
      <p:pic>
        <p:nvPicPr>
          <p:cNvPr id="13316" name="Picture 4" descr="I:\Save Images\Basket\50ème\Scan_Programme\2005-2006\2004-2005 Comité, Responsales, Entraîneu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536832"/>
            <a:ext cx="3862972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54814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 3</a:t>
            </a:r>
            <a:r>
              <a:rPr lang="fr-CH" sz="36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pic>
        <p:nvPicPr>
          <p:cNvPr id="3074" name="Picture 2" descr="I:\Save Images\Basket\50ème\Scan_Programme\2005-2006\2005-2006 Renens II 3é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347" y="1260379"/>
            <a:ext cx="488508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54814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1 LNM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pic>
        <p:nvPicPr>
          <p:cNvPr id="5122" name="Picture 2" descr="I:\Save Images\Basket\50ème\Scan_Programme\2005-2006\2005-2006 Renens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2614" y="1268760"/>
            <a:ext cx="569522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Ecole de Basket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pic>
        <p:nvPicPr>
          <p:cNvPr id="1027" name="Picture 3" descr="I:\Save Images\Basket\50ème\Scan_Programme\2005-2006\2005-2006 Ecole de Basket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6089" y="1268760"/>
            <a:ext cx="4892893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Ecoliers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pic>
        <p:nvPicPr>
          <p:cNvPr id="1026" name="Picture 2" descr="I:\Save Images\Basket\50ème\Scan_Programme\2005-2006\2005-2006 Ecol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983" y="1264566"/>
            <a:ext cx="513462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Minimes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pic>
        <p:nvPicPr>
          <p:cNvPr id="2050" name="Picture 2" descr="I:\Save Images\Basket\50ème\Scan_Programme\2005-2006\2005-2006 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4901" y="1268760"/>
            <a:ext cx="502282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Benjamins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pic>
        <p:nvPicPr>
          <p:cNvPr id="3074" name="Picture 2" descr="I:\Save Images\Basket\50ème\Scan_Programme\2005-2006\2005-2006 Bejam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173" y="1252576"/>
            <a:ext cx="501365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Cadets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pic>
        <p:nvPicPr>
          <p:cNvPr id="1026" name="Picture 2" descr="I:\Save Images\Basket\50ème\Scan_Programme\2005-2006\2005-2006 Cad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898" y="1260379"/>
            <a:ext cx="555530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54814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Juniors Renens-Pully 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pic>
        <p:nvPicPr>
          <p:cNvPr id="2050" name="Picture 2" descr="I:\Save Images\Basket\50ème\Scan_Programme\2005-2006\2005-2006 Juniors Renens - Pu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316" y="1256103"/>
            <a:ext cx="547196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54814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Juniors Pully-</a:t>
            </a: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</a:t>
            </a: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pic>
        <p:nvPicPr>
          <p:cNvPr id="4098" name="Picture 2" descr="I:\Save Images\Basket\50ème\Scan_Programme\2005-2006\2005-2006 Juniors Pully-Ren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090" y="1260379"/>
            <a:ext cx="5821208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54814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III 3</a:t>
            </a:r>
            <a:r>
              <a:rPr lang="fr-CH" sz="36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</a:p>
        </p:txBody>
      </p:sp>
      <p:pic>
        <p:nvPicPr>
          <p:cNvPr id="3075" name="Picture 3" descr="I:\Save Images\Basket\50ème\Scan_Programme\2005-2006\2005-2006 Renens III 3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898" y="1260379"/>
            <a:ext cx="5532055" cy="4932000"/>
          </a:xfrm>
          <a:prstGeom prst="rect">
            <a:avLst/>
          </a:prstGeom>
          <a:noFill/>
        </p:spPr>
      </p:pic>
      <p:pic>
        <p:nvPicPr>
          <p:cNvPr id="10" name="Picture 3" descr="I:\Save Images\Basket\50ème\Scan_Programme\2005-2006\2005-2006 Renens III 3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9" y="1268760"/>
            <a:ext cx="553205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2020-03-01T11:55:16Z</dcterms:created>
  <dcterms:modified xsi:type="dcterms:W3CDTF">2020-03-01T11:55:21Z</dcterms:modified>
</cp:coreProperties>
</file>