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0" r:id="rId2"/>
    <p:sldId id="481" r:id="rId3"/>
    <p:sldId id="482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49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08DC-6CB2-459C-9724-64EB0D518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62654-5615-40BA-9367-02392E2D1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51CF6-7912-4CFD-B17E-C783B758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4FCE-FED3-40E8-A630-F3CA94BFB61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F9563-0B94-43A7-A186-9A6DEF96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58009-CCC8-40F7-9425-51B009C4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934-DEF5-4275-A810-76267AC6FF3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327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D118-2F6F-428A-B4CE-78659026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E9AD-515A-4D1E-84BA-71D1D5106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F367A-EB4B-4F16-817A-E7810FD8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4FCE-FED3-40E8-A630-F3CA94BFB61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C178A-5097-4EFD-A36E-07E95091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ED4D6-D59A-491E-AF0F-C97E31F98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934-DEF5-4275-A810-76267AC6FF3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593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00E9D4-F403-4DBE-B3D1-AE9F76C1A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09208-F6CF-45CB-82CB-411F4439A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78D77-A1D7-439A-8CF4-1FB740ED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4FCE-FED3-40E8-A630-F3CA94BFB61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3419C-6780-44EF-85C5-A3811DF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70B19-0A07-4AA7-95CE-02D37C1A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934-DEF5-4275-A810-76267AC6FF3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045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729F-52EE-4B88-B4F3-7250AC05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302F9-A732-4BEF-A989-5E5BA8D81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9B0A2-4142-49D6-B363-12F80DEA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4FCE-FED3-40E8-A630-F3CA94BFB61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1496F-55F9-4E42-9A9C-358949D9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1BE2E-30B2-4D05-B683-6FBE2F1C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934-DEF5-4275-A810-76267AC6FF3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247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0C7D5-977B-4B08-99E9-4725CA84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95BA2-9D78-4813-819B-2C4C08A8D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985E-17B0-412D-8CFD-685B78848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4FCE-FED3-40E8-A630-F3CA94BFB61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2D05D-5FDE-474E-826E-D051B800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8D130-ADD3-494C-B2CA-A2D6131E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934-DEF5-4275-A810-76267AC6FF3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923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E39F-7F70-43A2-A6A3-F4A75BE12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80A1-7662-49A4-A114-A23BB1489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C6CDC-8078-44A0-A796-F1BF34129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D1D00-6158-4609-ACBC-D32FB9330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4FCE-FED3-40E8-A630-F3CA94BFB61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CDF0E-A805-4134-BD63-4D6B2397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13B1B-3CBC-4B06-AA7B-874FDF0E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934-DEF5-4275-A810-76267AC6FF3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713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3F6-94E5-44EF-96DC-45BD9B95A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7AFE7-96D7-4799-B34E-196106B78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E0184-541E-4A73-9F0C-ECBEFCC0B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AA19E-489C-4B71-8F3B-6B5DF1D12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75B42-967A-4111-829F-8D49341C5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B4DDA-FB63-49DE-A587-640B4CEF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4FCE-FED3-40E8-A630-F3CA94BFB61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85356-6237-4B3F-9496-31004F819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2E9C9-1FAA-4F1D-9D0E-C87F3428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934-DEF5-4275-A810-76267AC6FF3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8907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B969-F19C-4C67-8203-06D05499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970B0-54E5-4113-92B8-2C8E19D2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4FCE-FED3-40E8-A630-F3CA94BFB61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E2F6C-E483-4325-BD87-1766B903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9195F-E919-4949-89DA-342ABB0F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934-DEF5-4275-A810-76267AC6FF3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4047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B38F51-6F86-4F51-BDAA-BCCD8F64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4FCE-FED3-40E8-A630-F3CA94BFB61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77777F-BD19-4B19-9ABA-B1EB2B03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69F61-D530-4F44-A736-C4EF4ABC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934-DEF5-4275-A810-76267AC6FF3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80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DE21E-7290-49B3-B09A-786C1FD8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57963-FAE9-45D8-B0B7-0ADD526C9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CD1EF-D98E-47BD-A6BC-2FD84B71D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51252-CCFE-4E48-8675-D7FD7ECB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4FCE-FED3-40E8-A630-F3CA94BFB61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AD5CB-42CF-4184-A7D9-C506CA0E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A55C5-E7B4-4E69-B33E-85D9CB69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934-DEF5-4275-A810-76267AC6FF3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848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79E3C-3809-4FD0-A752-EB42202C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EF494-3257-4754-92EA-7C5A38659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A39B6-F9E8-492C-B31A-632645068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2E579-FA74-434A-B185-36F4280B3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4FCE-FED3-40E8-A630-F3CA94BFB61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6C973-517F-4F33-9F3C-9FF4D73F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B3102-EEF9-4B47-8542-B3FC1A87A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4934-DEF5-4275-A810-76267AC6FF3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8613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67DBF-9957-4E4A-8789-9D390F42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6918E-2E73-490F-B4B2-97C986FD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AF81F-FF0E-4B55-A5C9-045F241E2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4FCE-FED3-40E8-A630-F3CA94BFB61F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C3D8F-A442-445C-9002-80E0FD498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77DBD-7190-4E43-964D-CC4A5CEEE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44934-DEF5-4275-A810-76267AC6FF3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572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  <p:pic>
        <p:nvPicPr>
          <p:cNvPr id="4098" name="Picture 2" descr="I:\Save Images\Basket\50ème\Scan_Programme\2004-2005\Programme Renens Basket 2004-2005 1ère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540172"/>
            <a:ext cx="4016746" cy="5760000"/>
          </a:xfrm>
          <a:prstGeom prst="rect">
            <a:avLst/>
          </a:prstGeom>
          <a:noFill/>
        </p:spPr>
      </p:pic>
      <p:pic>
        <p:nvPicPr>
          <p:cNvPr id="4099" name="Picture 3" descr="I:\Save Images\Basket\50ème\Scan_Programme\2004-2005\2004-2005 Comité, Responsables &amp; Entraîne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548680"/>
            <a:ext cx="3958816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Ecoliers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pic>
        <p:nvPicPr>
          <p:cNvPr id="11266" name="Picture 2" descr="I:\Save Images\Basket\50ème\Scan_Programme\2004-2005\2004-2005 Ecoli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7768" y="1255043"/>
            <a:ext cx="4118288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Ecole de Basket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pic>
        <p:nvPicPr>
          <p:cNvPr id="12290" name="Picture 2" descr="I:\Save Images\Basket\50ème\Scan_Programme\2004-2005\2004-2005 Ecole de ba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988" y="1242467"/>
            <a:ext cx="5323191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 LNM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pic>
        <p:nvPicPr>
          <p:cNvPr id="5122" name="Picture 2" descr="I:\Save Images\Basket\50ème\Scan_Programme\2004-2005\2004-2005 Renens I 1 L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628" y="1251868"/>
            <a:ext cx="520111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2</a:t>
            </a:r>
            <a:r>
              <a:rPr lang="fr-CH" sz="36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pic>
        <p:nvPicPr>
          <p:cNvPr id="6146" name="Picture 2" descr="I:\Save Images\Basket\50ème\Scan_Programme\2004-2005\2004-2005 Renens II 2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628" y="1260252"/>
            <a:ext cx="494628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III  4</a:t>
            </a:r>
            <a:r>
              <a:rPr lang="fr-CH" sz="36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pic>
        <p:nvPicPr>
          <p:cNvPr id="5123" name="Picture 3" descr="I:\Save Images\Basket\50ème\Scan_Programme\2003-2004\Renens II 4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6797" y="1254246"/>
            <a:ext cx="408786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Equipe plaisir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pic>
        <p:nvPicPr>
          <p:cNvPr id="6147" name="Picture 3" descr="I:\Save Images\Basket\50ème\Scan_Programme\2004-2005\2004-2005 Equipe Plai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8814" y="1256184"/>
            <a:ext cx="5951138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pic>
        <p:nvPicPr>
          <p:cNvPr id="7170" name="Picture 2" descr="I:\Save Images\Basket\50ème\Scan_Programme\2004-2005\2004-2005 Juniors Pully-Ren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491" y="1242467"/>
            <a:ext cx="661581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Cadets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pic>
        <p:nvPicPr>
          <p:cNvPr id="8194" name="Picture 2" descr="I:\Save Images\Basket\50ème\Scan_Programme\2004-2005\2004-2005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113" y="1241326"/>
            <a:ext cx="5627414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Benjamins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pic>
        <p:nvPicPr>
          <p:cNvPr id="9218" name="Picture 2" descr="I:\Save Images\Basket\50ème\Scan_Programme\2004-2005\2004-2005 Benjam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7" y="1256184"/>
            <a:ext cx="5430957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Minimes</a:t>
            </a:r>
          </a:p>
          <a:p>
            <a:pPr algn="ctr">
              <a:spcBef>
                <a:spcPct val="0"/>
              </a:spcBef>
              <a:defRPr/>
            </a:pPr>
            <a:endParaRPr lang="fr-CH" sz="36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2005</a:t>
            </a:r>
          </a:p>
        </p:txBody>
      </p:sp>
      <p:pic>
        <p:nvPicPr>
          <p:cNvPr id="10242" name="Picture 2" descr="I:\Save Images\Basket\50ème\Scan_Programme\2004-2005\2004-2005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327" y="1240185"/>
            <a:ext cx="4372748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2020-03-01T11:54:58Z</dcterms:created>
  <dcterms:modified xsi:type="dcterms:W3CDTF">2020-03-01T11:55:04Z</dcterms:modified>
</cp:coreProperties>
</file>