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9" r:id="rId2"/>
    <p:sldId id="468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261E-AE13-4FB5-B86D-B16ADF357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18679-63AE-40CE-A6D4-1C02BCA9D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0B80C-352E-47CF-9BD2-B2FB0519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09A9-5EE4-46EA-8E52-E595FEBFAB8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4032D-0386-4BCC-BBEE-1FC6C932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CCD0E-A524-42CC-9615-C66DF170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9CE9-C3E9-43DD-A27B-6402BA6FF21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592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46FB-3BDC-404A-A188-B9CC5DFC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2E75C-2443-4931-9D16-C58908776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66B9E-CFB2-4676-A3B4-AF5F3B62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09A9-5EE4-46EA-8E52-E595FEBFAB8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C1BD-F56A-47E1-9C75-9006E4EB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9B9ED-2688-4CC2-B310-3E01A92D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9CE9-C3E9-43DD-A27B-6402BA6FF21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907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2CE6CD-7DA6-423C-B06C-B481363E3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4C946-C7BB-49D7-98CC-020FC5AB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D0602-3446-49F2-9605-F41C6DC9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09A9-5EE4-46EA-8E52-E595FEBFAB8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6EE9F-20F6-4CED-B00F-F83E680E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4CAD9-2237-4B6E-A870-55CB0571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9CE9-C3E9-43DD-A27B-6402BA6FF21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803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0859-5B84-4C77-B1E8-5F8AA18A8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EB327-5A70-46A5-91C1-96A678E2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B025-574C-49B9-989B-FCEB4CF1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09A9-5EE4-46EA-8E52-E595FEBFAB8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F195E-B752-44AC-A9AF-07A213B3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40F85-FA1C-4A22-AAA2-69557815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9CE9-C3E9-43DD-A27B-6402BA6FF21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382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9185-5B49-4995-A7FC-7A3B8082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A8C6C-D4EE-40D9-BA5E-C330CB936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F753B-8CD2-4176-85DB-26E32F20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09A9-5EE4-46EA-8E52-E595FEBFAB8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E4725-AC0C-4442-BC04-F422CC46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B2F3A-05C9-408E-8208-66A1EA4E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9CE9-C3E9-43DD-A27B-6402BA6FF21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36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6743-9A7C-46F2-85FC-6873FF53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CC3E-4F19-4C15-BE5A-11EC718C6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0BE81-B724-4516-9F33-9621AA82F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1249A-1E0D-4811-B59E-0DB4E6C2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09A9-5EE4-46EA-8E52-E595FEBFAB8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83FF3-D256-421E-9A82-910B9E23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1AF89-123D-45BC-A4EE-E6A7F185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9CE9-C3E9-43DD-A27B-6402BA6FF21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611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8275-BCEB-4308-B8BE-EAEA3A07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A8096-BE2F-4122-A335-1D8C85E7A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B4D52-7416-482F-BF08-4F9EDDFE1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B7FE2-2153-47EA-AFAD-78F00E99E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30DD-689B-4798-BCE0-9D4394C2C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30E26F-45E1-48A8-8D66-DECB23F1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09A9-5EE4-46EA-8E52-E595FEBFAB8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09614-19D1-442E-BCB5-A090680F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4D1E42-086B-4A33-8EE4-328805EF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9CE9-C3E9-43DD-A27B-6402BA6FF21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513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E91C-3A5A-451D-B663-A5B73827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6BBE2-7F2E-41CB-8225-8FC8B025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09A9-5EE4-46EA-8E52-E595FEBFAB8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BBE28-A8A7-4801-B0FD-0A697B04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83D69-6FF4-479A-A5CA-F8168A23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9CE9-C3E9-43DD-A27B-6402BA6FF21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33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78EF2-834F-463A-8236-BFB49858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09A9-5EE4-46EA-8E52-E595FEBFAB8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37164-0059-4155-83E7-36CD854C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CD919-214F-40F1-B33F-F848B830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9CE9-C3E9-43DD-A27B-6402BA6FF21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158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A70A3-0EBA-4D7A-BEAF-5826B47C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293B5-9E2A-4EAF-BAE0-79B78804E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7D4D1-DDF3-4ADA-9228-4C20406ED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F0170-219A-47EC-BD94-1547BF4B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09A9-5EE4-46EA-8E52-E595FEBFAB8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AF092-0F7F-47F3-ADF3-1684EF98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7BEB6-2C30-481D-BBA7-E4C809B0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9CE9-C3E9-43DD-A27B-6402BA6FF21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605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9308-EC7B-4A06-8E19-DB24F862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F8E50-13A4-46C8-A047-6F1A02B77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F37B5-F1F4-4882-8333-741DD8A48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1E208-0C58-465E-8DC0-20AEA5E4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09A9-5EE4-46EA-8E52-E595FEBFAB8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2E777-6CCB-446F-857A-F69F6BC1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12A74-6390-4992-95C2-8BC70468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9CE9-C3E9-43DD-A27B-6402BA6FF21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672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E1EF-7C95-4C52-86A0-C84363F8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09180-FE1D-4314-87C4-828F0DE26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DDC2E-3853-4C65-AEB5-6C13E5620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09A9-5EE4-46EA-8E52-E595FEBFAB8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481ED-1CC7-48A7-8E9B-BFDEAA2B0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3887E-F44B-4088-A494-C62DF7990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F9CE9-C3E9-43DD-A27B-6402BA6FF21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894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1026" name="Picture 2" descr="I:\Save Images\Basket\50ème\Scan_Programme\2003-2004\Programme Renens Basket 2003-2004 1ère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629" y="540172"/>
            <a:ext cx="4050597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I:\Save Images\Basket\50ème\Scan_Programme\2003-2004\2003-2004 Comité responsables, Entraîne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540172"/>
            <a:ext cx="4024824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Plaisir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pic>
        <p:nvPicPr>
          <p:cNvPr id="1026" name="Picture 2" descr="I:\Save Images\Basket\50ème\Scan_Programme\2003-2004\2003-2004 Plai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248" y="1268760"/>
            <a:ext cx="6108388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2</a:t>
            </a:r>
            <a:r>
              <a:rPr lang="fr-CH" sz="36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Ligue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pic>
        <p:nvPicPr>
          <p:cNvPr id="2" name="Picture 2" descr="I:\Save Images\Basket\50ème\Scan_Programme\2003-2004\2003-2004 Renens II 2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6781" y="1264568"/>
            <a:ext cx="592771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 LNM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pic>
        <p:nvPicPr>
          <p:cNvPr id="1026" name="Picture 2" descr="I:\Save Images\Basket\50ème\Scan_Programme\2003-2004\2003-2004 Renens I 1L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273" y="1264568"/>
            <a:ext cx="592695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Ecole de Basket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pic>
        <p:nvPicPr>
          <p:cNvPr id="2050" name="Picture 2" descr="I:\Save Images\Basket\50ème\Scan_Programme\2003-2004\2003-2004 Ecole de Basket Noir-Bla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4568" y="1260376"/>
            <a:ext cx="456574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Ecoliers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pic>
        <p:nvPicPr>
          <p:cNvPr id="4098" name="Picture 2" descr="I:\Save Images\Basket\50ème\Scan_Programme\2003-2004\2003-2004 Ecol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7320" y="1277268"/>
            <a:ext cx="484249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Minimes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pic>
        <p:nvPicPr>
          <p:cNvPr id="3074" name="Picture 2" descr="I:\Save Images\Basket\50ème\Scan_Programme\2003-2004\2003-2004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1" y="1268760"/>
            <a:ext cx="502870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Minimes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pic>
        <p:nvPicPr>
          <p:cNvPr id="5122" name="Picture 2" descr="I:\Save Images\Basket\50ème\Scan_Programme\2003-2004\2003-2004 Benjamin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413" y="1264568"/>
            <a:ext cx="540148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Benjamins 1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pic>
        <p:nvPicPr>
          <p:cNvPr id="5122" name="Picture 2" descr="I:\Save Images\Basket\50ème\Scan_Programme\2003-2004\2003-2004 Benjamin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413" y="1264568"/>
            <a:ext cx="540148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Benjamins 2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pic>
        <p:nvPicPr>
          <p:cNvPr id="6146" name="Picture 2" descr="I:\Save Images\Basket\50ème\Scan_Programme\2003-2004\2003-2004 Benjami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6996" y="1264568"/>
            <a:ext cx="547515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Cadets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pic>
        <p:nvPicPr>
          <p:cNvPr id="7170" name="Picture 2" descr="I:\Save Images\Basket\50ème\Scan_Programme\2003-2004\2003-2004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913" y="1268760"/>
            <a:ext cx="527051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pic>
        <p:nvPicPr>
          <p:cNvPr id="8194" name="Picture 2" descr="I:\Save Images\Basket\50ème\Scan_Programme\2003-2004\2003-2004 Juni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920" y="1268760"/>
            <a:ext cx="512380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2020-03-01T11:54:38Z</dcterms:created>
  <dcterms:modified xsi:type="dcterms:W3CDTF">2020-03-01T11:54:43Z</dcterms:modified>
</cp:coreProperties>
</file>