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1" r:id="rId2"/>
    <p:sldId id="460" r:id="rId3"/>
    <p:sldId id="462" r:id="rId4"/>
    <p:sldId id="463" r:id="rId5"/>
    <p:sldId id="464" r:id="rId6"/>
    <p:sldId id="465" r:id="rId7"/>
    <p:sldId id="466" r:id="rId8"/>
    <p:sldId id="4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90EF-CDE4-4F14-87DC-2A52E99C4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C8DB1-784B-42C0-95B3-04CD7C2F6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8123-652E-4D99-932D-4888B5F8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92EFB-11C7-4438-94ED-88CF6D86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2D8DC-ACA5-4BE3-AE1A-D80FFE10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261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99D1-E084-4C2C-8D79-7A368C44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63A91-1DDA-4BC5-890E-0BB774FFD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8B7CD-D3D6-403A-843E-6B2836FE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53C78-FDDD-4153-B7EC-0B101CA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93AB4-10A0-485E-B774-B91F3045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581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363A1-CDD1-45FD-9551-8C6408776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11AA0-391D-4D94-B19E-56B16AC15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40CCD-124A-4913-AB43-5BC84621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61F84-495A-446D-98AB-27B8ACB7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B86D0-D022-4EA2-9D81-C7F1561D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629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B4A8-B93E-439E-8AF1-346B0E26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B176-F664-4DF3-8B91-DC5F820A7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49266-610E-4A85-A4F5-482B80EC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A217-8715-47B0-ABD7-488DF016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B6CA-0F85-455B-915B-3F609A3F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5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5B36-4845-4F12-9ACF-FE9DE18E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6833F-5D80-4D6F-9010-1FE6EAD4B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FC45E-72DF-4772-A2F8-6846B802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398DF-E7AF-4F1F-9ADD-D3B41E43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08535-1DD7-44DC-8925-A6831B0A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133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B671-9B0A-4246-9697-BCD7AC70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4C23-75F3-4942-98D4-2E85BE3B6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5C013-84E4-455C-A806-7D1143061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8607A-4796-421B-AFD0-75EB77EE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9438B-B935-483A-B022-DED8578C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B1FB8-C518-4E39-8DE8-E7CE6140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494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6E54-484B-4463-81AC-329E953C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343EA-5AE4-4886-B521-0CBE882D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FBF5A-D262-4B2B-9EF3-B222F4EA8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38146A-1B9E-43CB-B56D-80DC52878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F07FF-D0BA-4DAF-9B74-54EABB2CD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A7F0F-012C-41FF-A6A3-A0D0D82B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D9392-601E-4EC7-B046-C7DD808F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E9AD0-5C26-4999-94F7-BD898853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897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7916-9CE5-4303-B03D-3A1FB5D3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3746-6C42-40CF-8E47-0CC748B8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BD280-B858-4C81-8B20-36E79049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E9666-9125-46F8-9B7B-A006C73D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20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0F544-E5AD-4370-BAE9-A91395CA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158E9-AD07-4B44-8C2D-9259B20A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10CD7-16D1-486E-9043-53402A78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69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85FB-6328-4320-BE33-4BDF2930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DE57-0AB4-4FED-BB8A-7A97B1968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A154D-7E23-4858-9F09-370C9663A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0FB7-2AC0-4BB5-96CA-95CCABE9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E588C-D36E-4857-AE9A-C5D0FC8B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690D8-3E45-4470-BFBC-9BDF5654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065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1CE5-65A0-46A4-B37D-576C5AF9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D5B87-139A-4A51-AFA6-F1251871F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F56C1-F299-4EBC-936E-3D78AE2CF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F2A87-C525-432B-8AD0-9703DB04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C38C6-EF3E-451B-91DC-F0543614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886A3-4A81-433B-A45C-767A52BD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139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EFD14-E31A-4B06-AB02-DFD52C5F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4F8D6-A391-425C-A3B5-D84AB48D0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0B47F-81C4-402D-96AD-0345C1AAD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4FC9-58AE-4959-A73A-EB6DCADA6466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5DFE0-8C8E-4AD6-AF98-0B89F2048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97761-47E6-43FD-8438-9C83EFDF5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96C3-C886-4256-A8C3-270AC1A94D4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84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7411" name="Picture 3" descr="I:\Save Images\Basket\50ème\Scan_Programme\2002-2003\2002-2003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548680"/>
            <a:ext cx="4125577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2" name="Picture 4" descr="I:\Save Images\Basket\50ème\Scan_Programme\2002-2003\2002_Programme_P13_Comit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785" y="544364"/>
            <a:ext cx="3994839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Ecole de Basket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pic>
        <p:nvPicPr>
          <p:cNvPr id="18434" name="Picture 2" descr="I:\Save Images\Basket\50ème\Scan_Programme\2002-2003\2002-2003 Ecole de 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9" y="1268760"/>
            <a:ext cx="485870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Ecoliers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pic>
        <p:nvPicPr>
          <p:cNvPr id="19458" name="Picture 2" descr="I:\Save Images\Basket\50ème\Scan_Programme\2002-2003\2002-2003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850" y="1268760"/>
            <a:ext cx="482662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pic>
        <p:nvPicPr>
          <p:cNvPr id="20482" name="Picture 2" descr="I:\Save Images\Basket\50ème\Scan_Programme\2002-2003\2002-2003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089" y="1260376"/>
            <a:ext cx="554316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Benjamins 1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pic>
        <p:nvPicPr>
          <p:cNvPr id="21506" name="Picture 2" descr="I:\Save Images\Basket\50ème\Scan_Programme\2002-2003\2002-2003 Benjamin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396" y="1264568"/>
            <a:ext cx="544656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pic>
        <p:nvPicPr>
          <p:cNvPr id="22531" name="Picture 3" descr="I:\Save Images\Basket\50ème\Scan_Programme\2002-2003\2002-2003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405" y="1251868"/>
            <a:ext cx="555655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pic>
        <p:nvPicPr>
          <p:cNvPr id="23554" name="Picture 2" descr="I:\Save Images\Basket\50ème\Scan_Programme\2002-2003\2002-2003 Juni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289" y="1265238"/>
            <a:ext cx="527277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Plaisir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2003</a:t>
            </a:r>
          </a:p>
        </p:txBody>
      </p:sp>
      <p:pic>
        <p:nvPicPr>
          <p:cNvPr id="24578" name="Picture 2" descr="I:\Save Images\Basket\50ème\Scan_Programme\2002-2003\2002-2003 Plai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913" y="1264568"/>
            <a:ext cx="527200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2020-03-01T11:54:19Z</dcterms:created>
  <dcterms:modified xsi:type="dcterms:W3CDTF">2020-03-01T11:54:27Z</dcterms:modified>
</cp:coreProperties>
</file>