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7" r:id="rId2"/>
    <p:sldId id="448" r:id="rId3"/>
    <p:sldId id="459" r:id="rId4"/>
    <p:sldId id="45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5639-8C8D-4933-9E5A-1340B8C14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0740D-62B4-48C5-BFA9-EC2953E0C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5771-262B-477E-B8A7-FBA35DC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2E158-C97C-4294-B217-40FAEBA4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99C9F-8280-45F1-9485-186E6324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9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2096-030E-44F9-A810-155A6E3D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D6630-905E-4A1C-88AF-66CFE335E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E609-6341-4DDA-969A-30CFF044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197AA-AD0C-4B10-A8BF-F57A5901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0413B-F57A-4680-B9F2-F94EA789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547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3E0AD-F042-4DAF-A1BB-935EA5633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0CC79-5F88-49EA-A6E5-E3228F3BA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F30E8-C044-4580-A074-CA8647AC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9AC62-A129-4DAA-A332-ED3D27E4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ABCBC-DFD8-4B4C-9D0C-18E127E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984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5BAF-BA63-4515-9488-36609324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7A0A-2AB7-4DE6-943D-963A0BD6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5ECFA-0E8B-40D1-8F44-2845EB63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619A-5E70-495B-8EA4-985CB3FF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D1523-0AB5-42F5-84C3-A9446CF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50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571E-51E2-477C-87F3-382F2DA3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3CC1E-A9A9-4E6D-919B-A97244AB4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9635-FCB5-45BA-AD24-D015DB91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A648-ACE5-4ABA-96CE-0C798911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14317-6DDC-421B-9440-CDF1507B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414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6CE3-2D11-41B8-BAB4-8E157F52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78633-2679-4112-BA35-B5FCB4DC4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3E626-44D2-4285-B859-9AACCB8B5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781A1-BA95-4A5A-93EC-FC9E6AB1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3F187-4786-405F-8CE6-5CA8AD3E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4D1DF-5E0F-4C49-BC6E-756BC714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35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D16E-7A8B-4C94-9C2C-63FAC19E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367AC-6979-4250-AC09-2A6DD4B68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3C5CC-0C79-443C-ADC0-5FA3DF166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99689-E47B-4173-8F96-210271669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4B0D1-ED35-4C42-BC37-FE6FF4225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0BD83-35AB-4FB7-B8D2-467BD716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DD201-C6D4-4131-8BA9-624C6054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832A4-176D-42E1-B7D0-AB099B25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053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42B5-C87A-4FF8-8579-8419106A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C73DE-6D73-4467-B9E7-37828369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6AF5C-1E2D-41EC-A04E-EB93260E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39A7A-0BBB-4300-8078-B6E5BD02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49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A7ED5-F9C5-483A-9F77-57118B10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FFA23-A188-44A3-9B3D-86177B90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79178-F9A1-4289-BBF1-421E4348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636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6F96-7478-4603-A1F5-1E71EF1C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6F98-01AB-4769-8744-36D1C2A7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A07B3-947E-496E-942E-19116F62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822EB-AC3A-4595-B1AE-DBDFDEEF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F8089-A1B6-4E86-9A37-E2C9751A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0FC6A-8C6E-4836-A9B1-39D9F478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382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1C18-E7C3-420A-8DA3-21787422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99C6C-B4D5-46F7-B900-EE15394B6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4EB50-ABAF-432A-A94E-FBF1211F9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7368D-BB67-4471-864B-D9431194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2E826-AB7D-48FC-AF4B-EE07F167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D9DF2-0101-427D-A6A9-3F7BA197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23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748CB-57A3-45EA-91A2-6E6F353E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A0613-566C-4C19-9AE4-78D31386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2E134-C1AD-4C1D-BBCB-024722E09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AC09-9524-468F-BD82-C168221284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95C-61C8-4815-908A-FDD6A6513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2949-F1D8-4702-BD5B-84DDC3D8F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9F51-99FF-4933-B9AE-05D2C3E7BAB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948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6146" name="Picture 2" descr="I:\Save Images\Basket\50ème\Scan_Programme\2001-2002\2001-2002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552872"/>
            <a:ext cx="3883324" cy="5760000"/>
          </a:xfrm>
          <a:prstGeom prst="rect">
            <a:avLst/>
          </a:prstGeom>
          <a:noFill/>
        </p:spPr>
      </p:pic>
      <p:pic>
        <p:nvPicPr>
          <p:cNvPr id="6147" name="Picture 3" descr="I:\Save Images\Basket\50ème\Scan_Programme\2001-2002\2001-2001 Comité, Responsables, Entraîn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7" y="548680"/>
            <a:ext cx="3936597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12290" name="Picture 2" descr="I:\Save Images\Basket\50ème\Scan_Programme\2001-2002\2001-2002 Benj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456" y="1264568"/>
            <a:ext cx="632650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13314" name="Picture 2" descr="I:\Save Images\Basket\50ème\Scan_Programme\2001-2002\2001-2001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041" y="1268760"/>
            <a:ext cx="640231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Ecoliers</a:t>
            </a:r>
          </a:p>
          <a:p>
            <a:pPr algn="ctr">
              <a:spcBef>
                <a:spcPct val="0"/>
              </a:spcBef>
              <a:defRPr/>
            </a:pPr>
            <a:r>
              <a:rPr lang="fr-CH" sz="2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Vainqueurs de la Coupe Vaudoise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14338" name="Picture 2" descr="I:\Save Images\Basket\50ème\Scan_Programme\2001-2002\2001-2002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113" y="1268760"/>
            <a:ext cx="513241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de Basket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15362" name="Picture 2" descr="I:\Save Images\Basket\50ème\Scan_Programme\2001-2002\2001-2002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273" y="1264568"/>
            <a:ext cx="593457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7175" name="Picture 7" descr="I:\Save Images\Basket\50ème\Scan_Programme\2001-2002\2001-2002 Arrivée de Claude Santi au comité du Renens-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124744"/>
            <a:ext cx="4737100" cy="5243884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7426052" y="3945385"/>
            <a:ext cx="2414364" cy="2617471"/>
            <a:chOff x="5902052" y="1988840"/>
            <a:chExt cx="2736304" cy="3059997"/>
          </a:xfrm>
        </p:grpSpPr>
        <p:pic>
          <p:nvPicPr>
            <p:cNvPr id="7177" name="Picture 9" descr="I:\Save Images\Basket\50ème\Scan_Programme\2001-2002\2001-2002 Baskethon vainqueur Gilles Meyla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1344" y="1988840"/>
              <a:ext cx="2389493" cy="2339712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5902052" y="4509120"/>
              <a:ext cx="2736304" cy="539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Vainqueur du Baskethon</a:t>
              </a:r>
            </a:p>
            <a:p>
              <a:pPr algn="ctr"/>
              <a:r>
                <a:rPr lang="fr-CH" sz="12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Gilles Meylan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991544" y="921545"/>
            <a:ext cx="7848872" cy="5717511"/>
            <a:chOff x="467544" y="921544"/>
            <a:chExt cx="7848872" cy="5717511"/>
          </a:xfrm>
        </p:grpSpPr>
        <p:grpSp>
          <p:nvGrpSpPr>
            <p:cNvPr id="2" name="Groupe 16"/>
            <p:cNvGrpSpPr/>
            <p:nvPr/>
          </p:nvGrpSpPr>
          <p:grpSpPr>
            <a:xfrm>
              <a:off x="5902052" y="4021584"/>
              <a:ext cx="2414364" cy="2617471"/>
              <a:chOff x="5902052" y="1988840"/>
              <a:chExt cx="2736304" cy="3059997"/>
            </a:xfrm>
          </p:grpSpPr>
          <p:pic>
            <p:nvPicPr>
              <p:cNvPr id="7177" name="Picture 9" descr="I:\Save Images\Basket\50ème\Scan_Programme\2001-2002\2001-2002 Baskethon vainqueur Gilles Meylan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71344" y="1988840"/>
                <a:ext cx="2389493" cy="2339712"/>
              </a:xfrm>
              <a:prstGeom prst="rect">
                <a:avLst/>
              </a:prstGeom>
              <a:noFill/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5902052" y="4509120"/>
                <a:ext cx="2736304" cy="539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2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Vainqueur du Baskethon</a:t>
                </a:r>
              </a:p>
              <a:p>
                <a:pPr algn="ctr"/>
                <a:r>
                  <a:rPr lang="fr-CH" sz="12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Gilles Meylan</a:t>
                </a: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5935960" y="942752"/>
              <a:ext cx="2232248" cy="2611452"/>
              <a:chOff x="5935960" y="1222152"/>
              <a:chExt cx="2232248" cy="2611452"/>
            </a:xfrm>
          </p:grpSpPr>
          <p:pic>
            <p:nvPicPr>
              <p:cNvPr id="16386" name="Picture 2" descr="I:\Save Images\Basket\50ème\Scan_Programme\2001-2002\2001-2002 Baskethon l'organisatrice Syiviane Maur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90952" y="1222152"/>
                <a:ext cx="2109600" cy="2139032"/>
              </a:xfrm>
              <a:prstGeom prst="rect">
                <a:avLst/>
              </a:prstGeom>
              <a:noFill/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5935960" y="3310384"/>
                <a:ext cx="223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400" i="1" dirty="0">
                    <a:solidFill>
                      <a:schemeClr val="bg1"/>
                    </a:solidFill>
                  </a:rPr>
                  <a:t>Responsable du Baskethon</a:t>
                </a:r>
              </a:p>
              <a:p>
                <a:pPr algn="ctr"/>
                <a:r>
                  <a:rPr lang="fr-CH" sz="1400" i="1" dirty="0">
                    <a:solidFill>
                      <a:schemeClr val="bg1"/>
                    </a:solidFill>
                  </a:rPr>
                  <a:t>Sylviane Maurer</a:t>
                </a:r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467544" y="921544"/>
              <a:ext cx="4536504" cy="2755468"/>
              <a:chOff x="467544" y="1124744"/>
              <a:chExt cx="4536504" cy="2755468"/>
            </a:xfrm>
          </p:grpSpPr>
          <p:pic>
            <p:nvPicPr>
              <p:cNvPr id="16387" name="Picture 3" descr="I:\Save Images\Basket\50ème\Scan_Programme\2001-2002\2001-2001 Bernard Pittet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1124744"/>
                <a:ext cx="2109600" cy="2141661"/>
              </a:xfrm>
              <a:prstGeom prst="rect">
                <a:avLst/>
              </a:prstGeom>
              <a:noFill/>
            </p:spPr>
          </p:pic>
          <p:pic>
            <p:nvPicPr>
              <p:cNvPr id="16388" name="Picture 4" descr="I:\Save Images\Basket\50ème\Scan_Programme\2001-2002\2001-2002 Mary-Claire Rossier et Antoinette Frieden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43808" y="1124744"/>
                <a:ext cx="2109600" cy="2160240"/>
              </a:xfrm>
              <a:prstGeom prst="rect">
                <a:avLst/>
              </a:prstGeom>
              <a:noFill/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467544" y="3356992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400" i="1" dirty="0">
                    <a:solidFill>
                      <a:schemeClr val="bg1"/>
                    </a:solidFill>
                  </a:rPr>
                  <a:t>Travail d’équipe</a:t>
                </a:r>
              </a:p>
              <a:p>
                <a:pPr algn="ctr"/>
                <a:r>
                  <a:rPr lang="fr-CH" sz="1400" i="1" dirty="0">
                    <a:solidFill>
                      <a:schemeClr val="bg1"/>
                    </a:solidFill>
                  </a:rPr>
                  <a:t>Bernard Pittet         Antoinette Frieden  Mary-Claire Rossier 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1619672" y="4081264"/>
              <a:ext cx="2629321" cy="2365231"/>
              <a:chOff x="1619672" y="4005064"/>
              <a:chExt cx="2629321" cy="2365231"/>
            </a:xfrm>
          </p:grpSpPr>
          <p:pic>
            <p:nvPicPr>
              <p:cNvPr id="16390" name="Picture 6" descr="I:\Save Images\Basket\50ème\Scan_Programme\2001-2002\2001-2002 Christine à la buvett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19672" y="4005064"/>
                <a:ext cx="2629321" cy="2001600"/>
              </a:xfrm>
              <a:prstGeom prst="rect">
                <a:avLst/>
              </a:prstGeom>
              <a:noFill/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1746796" y="6093296"/>
                <a:ext cx="24143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200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Christine  Meylan</a:t>
                </a:r>
              </a:p>
            </p:txBody>
          </p:sp>
        </p:grpSp>
      </p:grpSp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1LNM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7170" name="Picture 2" descr="I:\Save Images\Basket\50ème\Scan_Programme\2001-2002\2001-2002 Renens I 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306" y="1264568"/>
            <a:ext cx="676307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8194" name="Picture 2" descr="I:\Save Images\Basket\50ème\Scan_Programme\2001-2002\2001-2002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553" y="1268760"/>
            <a:ext cx="611247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9218" name="Picture 2" descr="I:\Save Images\Basket\50ème\Scan_Programme\2001-2002\2001-2002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405" y="1264568"/>
            <a:ext cx="553555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Plaisir(s)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9218" name="Picture 2" descr="I:\Save Images\Basket\50ème\Scan_Programme\2001-2002\2001-2002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405" y="1264568"/>
            <a:ext cx="553555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10242" name="Picture 2" descr="I:\Save Images\Basket\50ème\Scan_Programme\2001-2002\2001-2002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432" y="1268760"/>
            <a:ext cx="651208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</a:t>
            </a:r>
          </a:p>
        </p:txBody>
      </p:sp>
      <p:pic>
        <p:nvPicPr>
          <p:cNvPr id="11267" name="Picture 3" descr="I:\Save Images\Basket\50ème\Scan_Programme\2001-2002\2001-2002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949" y="1268760"/>
            <a:ext cx="634531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2020-03-01T11:53:56Z</dcterms:created>
  <dcterms:modified xsi:type="dcterms:W3CDTF">2020-03-01T11:54:04Z</dcterms:modified>
</cp:coreProperties>
</file>