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34" r:id="rId2"/>
    <p:sldId id="435" r:id="rId3"/>
    <p:sldId id="436" r:id="rId4"/>
    <p:sldId id="439" r:id="rId5"/>
    <p:sldId id="440" r:id="rId6"/>
    <p:sldId id="441" r:id="rId7"/>
    <p:sldId id="442" r:id="rId8"/>
    <p:sldId id="443" r:id="rId9"/>
    <p:sldId id="444" r:id="rId10"/>
    <p:sldId id="445" r:id="rId11"/>
    <p:sldId id="446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71F1-EFCE-483D-8ABA-ACFFE67713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2F26D-4C69-4B22-9A8E-F5A037FB07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E387A2-DAE2-4ABB-A31A-EBDD8317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D5ED3-F4FE-4F4A-A5D4-1C86542C6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17073-8865-45E2-8B49-68060D8F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775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0A35F-7FB6-4C97-B101-F4EC702EF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42EFAC-6D1C-4ECC-B02C-65EF03EE2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ADAFD-4E26-4D89-9C7A-4F819CD30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7C4872-EFFF-4553-A8ED-5CB17B325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2C464-1881-49BA-A144-910EB5FF0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085326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A71713-3A93-405E-91E9-9B573F00BD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D277E7-3086-452A-9159-BB39899712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2BD0E-6488-46A0-9801-D6709BAC9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C071C-BD3F-443F-8946-A96DD1D6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B02ED-9868-429A-8A03-076B3D30D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57134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7208B-860B-46CB-A05E-EB2429DC7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9C14C-6D74-4AFE-9CA6-5631801BC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DD262-800E-478B-87C1-6D84EE66F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0B62B-1637-4374-840D-BC5D166B5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BB68C-C418-463A-8383-969DA145C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335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B1E0D-B990-4F6A-B4BE-624EE20B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AAA022-9FEA-40ED-B5CD-D95B09EA59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AA8EE-6561-45DA-B9AC-4B9A3766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FDDF1E-9400-4E27-AFF3-B80D1CFC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684B2-AE01-4B0F-B4E3-E55B51BD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49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A4DD7-A19E-45B6-8711-1700BB027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E1439-7203-4F51-B957-F582B31B6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D2157-B3D4-47D9-8AF7-AA6C3453F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70383-66D8-4C51-A24A-30C0F20F5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F2034-AC1D-47F1-A6F4-C511936FF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9D0CBE-5B8D-40F8-995F-53BB66B3C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69338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CADC-AF11-4955-9CA7-8162DD059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6063F-D0BC-4693-A130-D5EEDA165D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454D6-058B-4D12-BC8F-E6BD6B923D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31419C-65B4-4175-8CC2-44ABE30B22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DEC538-8F56-4A58-9EB6-D96D116B2C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79CDBA-D39E-4FB3-AD94-C0EEBABE0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19BE11-5D50-406F-90D3-B33B32C56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3B7377-2A75-4BF1-9551-43A0545E1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0381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673EB-2A89-4725-B5DD-B0AE37F6A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9C5215-C920-41B0-B378-22692488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8F6EE-E1AC-4AA5-A8E2-67414AFF7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10AA2-2FF0-47CD-B3F0-12ACD2B7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5464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9540FE-44D6-4E48-8731-50A67D88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0A0A7-50C1-463D-BB38-D0E13D026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8B5AF-0A29-4A77-AB70-100BCCA87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9126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768F-F2E2-48EE-8B35-15B44F4DD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BE27-D3D2-4991-A6C5-2452B0933A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B8E2EA-9DB7-4FA9-BF26-6ECBD2E435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3E3D31-26DA-4762-87AA-662BC49AA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74839-47DC-492A-8BAE-73556A89A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1B07D3-5E45-4B27-A509-CD3B75674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84654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011BC-D61F-4D74-AE19-F3A3CB04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B7F258-A10A-46C9-9EC8-8D63E22884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8F96BF-26CF-452F-A8AD-ED64B6AA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3B129-AADF-40D3-A868-75FE7151F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770CF-98A5-43E2-902F-40FE9046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0E9B2-57C3-4435-84F0-E6C28B074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28555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B54383-94B0-4FCE-A150-BA07CBC5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BF35F8-00AC-43B4-B8D1-6D1EA6104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660BFB-16F3-4AF3-B317-F5DEF9C24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F88FE-8161-44B6-907D-3FA35C005FB2}" type="datetimeFigureOut">
              <a:rPr lang="fr-CH" smtClean="0"/>
              <a:t>01.03.2020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16833F-A26F-4B62-99A2-D1F85E82D1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29393-8845-4A6A-A439-C35B8E0A3F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0F7FB-5862-4C05-A878-32F493BE27A1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444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Save Images\Basket\50ème\Scan_Programme\2000-2001\2000-2001 Programme couver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3" y="548005"/>
            <a:ext cx="4050596" cy="5760000"/>
          </a:xfrm>
          <a:prstGeom prst="rect">
            <a:avLst/>
          </a:prstGeom>
          <a:noFill/>
        </p:spPr>
      </p:pic>
      <p:pic>
        <p:nvPicPr>
          <p:cNvPr id="5122" name="Picture 2" descr="I:\Save Images\Basket\50ème\Scan_Programme\2000-2001\2000-2001 Comité Responsables Entraîne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6" y="548680"/>
            <a:ext cx="3943486" cy="576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</a:t>
            </a:fld>
            <a:endParaRPr lang="fr-CH" dirty="0"/>
          </a:p>
        </p:txBody>
      </p:sp>
    </p:spTree>
  </p:cSld>
  <p:clrMapOvr>
    <a:masterClrMapping/>
  </p:clrMapOvr>
  <p:transition spd="med" advClick="0" advTm="5000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1LNM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pic>
        <p:nvPicPr>
          <p:cNvPr id="4098" name="Picture 2" descr="I:\Save Images\Basket\50ème\Scan_Programme\2000-2001\2000-2001 Renens I 1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157" y="1239168"/>
            <a:ext cx="631971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 1LNM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pic>
        <p:nvPicPr>
          <p:cNvPr id="4098" name="Picture 2" descr="I:\Save Images\Basket\50ème\Scan_Programme\2000-2001\2000-2001 Renens I 1LN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157" y="1239168"/>
            <a:ext cx="631971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2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Ecole de Basket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pic>
        <p:nvPicPr>
          <p:cNvPr id="1026" name="Picture 2" descr="I:\Backup Bernard\Disque D\Programmes Renens Basket\2000\2000-2001 Ecole de Bask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624" y="1273076"/>
            <a:ext cx="7025550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802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Ecoliers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pic>
        <p:nvPicPr>
          <p:cNvPr id="2050" name="Picture 2" descr="I:\Backup Bernard\Disque D\Programmes Renens Basket\2000\2000-2001 Ecoliers. 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1164" y="1251868"/>
            <a:ext cx="6414336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961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Minimes</a:t>
            </a: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pic>
        <p:nvPicPr>
          <p:cNvPr id="3074" name="Picture 2" descr="I:\Backup Bernard\Disque D\Programmes Renens Basket\2000\2000-2001 Mini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6957" y="1260252"/>
            <a:ext cx="6195853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Benjamins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pic>
        <p:nvPicPr>
          <p:cNvPr id="4099" name="Picture 3" descr="I:\Backup Bernard\Disque D\Programmes Renens Basket\2000\2000-2001 Benjam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241" y="1264568"/>
            <a:ext cx="6247679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Cadets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pic>
        <p:nvPicPr>
          <p:cNvPr id="5124" name="Picture 4" descr="I:\Backup Bernard\Disque D\Programmes Renens Basket\2000\2000-2001 Cade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956" y="1247676"/>
            <a:ext cx="6470554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7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Juniors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pic>
        <p:nvPicPr>
          <p:cNvPr id="1026" name="Picture 2" descr="I:\Save Images\Basket\50ème\Scan_Programme\2000-2001\2000-2001 Juni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7365" y="1264568"/>
            <a:ext cx="6271645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8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Juste pour le Plaisir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pic>
        <p:nvPicPr>
          <p:cNvPr id="2050" name="Picture 2" descr="I:\Save Images\Basket\50ème\Scan_Programme\2000-2001\2000-2001 Plais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8272" y="1281460"/>
            <a:ext cx="594238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88066-A91B-4D9E-9FF8-391D08310687}" type="datetime1">
              <a:rPr lang="fr-CH" smtClean="0"/>
              <a:pPr/>
              <a:t>01.03.2020</a:t>
            </a:fld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35232-AC2D-4B87-97E4-B74F0EDB2D7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991544" y="258010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Renens II 2</a:t>
            </a:r>
            <a:r>
              <a:rPr lang="fr-CH" sz="3600" b="1" baseline="30000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ème</a:t>
            </a:r>
            <a:r>
              <a:rPr lang="fr-CH" sz="3600" b="1" dirty="0">
                <a:ln w="6350">
                  <a:noFill/>
                </a:ln>
                <a:solidFill>
                  <a:srgbClr val="00B0F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Ligue</a:t>
            </a:r>
          </a:p>
          <a:p>
            <a:pPr algn="ctr">
              <a:spcBef>
                <a:spcPct val="0"/>
              </a:spcBef>
              <a:defRPr/>
            </a:pPr>
            <a:endParaRPr lang="fr-CH" sz="2800" b="1" dirty="0">
              <a:ln w="6350">
                <a:noFill/>
              </a:ln>
              <a:solidFill>
                <a:srgbClr val="00B0F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0700" y="207691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2000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66795" y="213024"/>
            <a:ext cx="1512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2001</a:t>
            </a:r>
          </a:p>
        </p:txBody>
      </p:sp>
      <p:pic>
        <p:nvPicPr>
          <p:cNvPr id="3074" name="Picture 2" descr="I:\Save Images\Basket\50ème\Scan_Programme\2000-2001\2000-2001 Renens II 2ème Li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5856" y="1268760"/>
            <a:ext cx="6019802" cy="49320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5000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Widescreen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Hachemane Patrick</dc:creator>
  <cp:lastModifiedBy>Hachemane Patrick</cp:lastModifiedBy>
  <cp:revision>1</cp:revision>
  <dcterms:created xsi:type="dcterms:W3CDTF">2020-03-01T11:53:35Z</dcterms:created>
  <dcterms:modified xsi:type="dcterms:W3CDTF">2020-03-01T11:53:41Z</dcterms:modified>
</cp:coreProperties>
</file>