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3" r:id="rId2"/>
    <p:sldId id="402" r:id="rId3"/>
    <p:sldId id="404" r:id="rId4"/>
    <p:sldId id="408" r:id="rId5"/>
    <p:sldId id="405" r:id="rId6"/>
    <p:sldId id="406" r:id="rId7"/>
    <p:sldId id="407" r:id="rId8"/>
    <p:sldId id="409" r:id="rId9"/>
    <p:sldId id="410" r:id="rId10"/>
    <p:sldId id="41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F13D-44E7-4369-87C2-92F7F4D26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4ECFD-5070-44BD-A6E5-FFBCA6A71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81C3-787E-47E3-AFF3-89005CDA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1D918-5DD0-406C-87D1-2992985E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C75FF-4628-4809-B914-E69CE9FC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528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21E6-EAE9-42C9-82F9-DBB3EF87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FB201-FFDA-4664-BBF5-AFE5CBF7A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1195-6ECB-4277-9FD3-0A133202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8C4B5-4940-4B64-B6AB-4936BD0C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9EFA-3B31-43BE-B0C5-2F97BF5F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643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41972-FC86-4135-AA34-D6224520F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286EB-2EA0-49AF-909C-99F012B3E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CDEB4-C440-4937-BE39-0F2B8E74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7C22A-79BB-4DAB-87E3-96871AE4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2FF8F-FC18-4B51-AB57-4B78D931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644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E0C5-896E-456A-AFC2-B863F754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CD93D-EDD2-4EF9-B712-2DAD0EB7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240D-C14C-45D5-9249-D15779F0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D9CDC-79FB-4D1C-AE28-B83B51AE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FC53-4D24-4830-A0BC-5A6B543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87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36BA-16A5-4926-893B-855BCBBF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47746-5D3B-4F6C-953A-4DF6B120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31834-338F-4B86-965E-4952D1EE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C0D70-4155-45C9-80CF-0959968F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F5B0-05B9-4CA8-AA70-D189AB8C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0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2538-50F2-4940-BE86-97DF90D1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A221-2FE4-4530-B5DF-7105E3921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30E7C-A2A5-4773-ABCB-95C34FE6E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73CC8-9C1F-4F5F-81D6-7000F31B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6110A-6777-406D-8A2B-D2170779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6D920-9589-42B5-8FE0-3ED02445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667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C0B-3967-4ACB-8B4C-F01032B7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29593-69A5-4999-B85D-3B3FE3FD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A5E8-E46C-4932-9EAD-BECEF909C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740A-80D9-456D-9DA5-E40ABCFA3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F7FB0-57D6-45A0-8ED2-2A62E238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92BD6-3AFD-4BD5-84C5-2C9EA97F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93B18-79C9-4232-9FC8-AEADE650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C260D-988A-4268-BCD6-E9E9ABCE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751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43DF-0122-4B65-BF44-90060B37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B7506-5C79-40C0-B6E8-FCF0FA8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F33D3-B729-4761-918D-9293C547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FB591-A5BC-473C-8ACA-2F41A405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9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62104-E002-458A-8966-2F83D377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10613-49B1-4CE6-B3B2-7C33CC58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D717-A243-4580-8265-DD48F62D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358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6E10-6562-4021-9D4C-09FDEE72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B5EB-2C03-46E7-836D-6B3E4E7F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5D277-A45D-4D16-BD27-DC9CF0983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552E3-2407-45B6-8807-90F3C5E4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32EA1-48AF-46BF-81CD-BA06937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0096F-CCCC-4DE5-900B-69468946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166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2FF6-6827-44A9-9C7C-9F26ED9A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D82A5-69D2-4501-90FD-4ACEFF3F4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C9DC1-A50A-499C-852A-D7CD0A0F8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D51D4-CD74-4F92-A48C-1EA9969C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85F4B-2364-4078-BC2D-418FF76E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691FA-F091-442A-9D3A-78D178ED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72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A139A-0A2F-4E26-B667-72768B9D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8D9E8-1BF8-4A54-8009-A8B8AB345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0B74A-6EF5-4E95-8197-2E07C0FEA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E711-DE97-4310-8EBC-B5EF7902AA0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DCA1-5E3D-4E65-86A0-2858D7F66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88DE-CBEB-4066-AB9B-1EB4098B0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8D8B-1F4C-49CC-9C06-944626DB685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636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1266" name="Picture 2" descr="I:\Save Images\Basket\50ème\Scan_Programme\1997-1998\1997-1998 Programme Couverture 2ème 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060" y="546788"/>
            <a:ext cx="4029336" cy="5760000"/>
          </a:xfrm>
          <a:prstGeom prst="rect">
            <a:avLst/>
          </a:prstGeom>
          <a:noFill/>
        </p:spPr>
      </p:pic>
      <p:pic>
        <p:nvPicPr>
          <p:cNvPr id="11267" name="Picture 3" descr="I:\Save Images\Basket\50ème\Scan_Programme\1997-1998\1997-1998 Comité, Entraîneurs, Responsa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538948"/>
            <a:ext cx="4069578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Minimes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9218" name="Picture 2" descr="I:\Save Images\Basket\50ème\Scan_Programme\1997-1998\1997-1998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525" y="1267940"/>
            <a:ext cx="52370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35</a:t>
            </a:r>
            <a:r>
              <a:rPr lang="fr-CH" sz="1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Anniversaire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1027" name="Picture 3" descr="I:\Save Images\Basket\50ème\Scan_Programme\1997-1998\1997-1998 Grillade 35ème Annivers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101" y="1254216"/>
            <a:ext cx="646325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en LNB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CH" sz="64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Suite à une réorganisation de Ligue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12290" name="Picture 2" descr="I:\Save Images\Basket\50ème\Scan_Programme\1997-1998\1997-1998 Renens I L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229" y="1124744"/>
            <a:ext cx="7296957" cy="54176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en LNB 2</a:t>
            </a:r>
            <a:r>
              <a:rPr lang="fr-CH" sz="1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Tour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CH" sz="6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Arrivé de Mark Meredith</a:t>
            </a:r>
            <a:endParaRPr lang="fr-CH" sz="98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4098" name="Picture 2" descr="I:\Save Images\Basket\50ème\Scan_Programme\1997-1998\1997-1998 Renens I LNB avec Mark Mered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921" y="1268760"/>
            <a:ext cx="783497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 3</a:t>
            </a:r>
            <a:r>
              <a:rPr lang="fr-CH" sz="1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Ligue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2050" name="Picture 2" descr="I:\Save Images\Basket\50ème\Scan_Programme\1997-1998\1997-1998 Renens 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837" y="1250936"/>
            <a:ext cx="617256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III 4</a:t>
            </a:r>
            <a:r>
              <a:rPr lang="fr-CH" sz="1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Ligue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3074" name="Picture 2" descr="I:\Save Images\Basket\50ème\Scan_Programme\1997-1998\1997-1998 Renens III 4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17" y="1260668"/>
            <a:ext cx="577771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648000" y="1187789"/>
            <a:ext cx="6895448" cy="4995062"/>
            <a:chOff x="1124000" y="1187789"/>
            <a:chExt cx="6895448" cy="4995062"/>
          </a:xfrm>
        </p:grpSpPr>
        <p:pic>
          <p:nvPicPr>
            <p:cNvPr id="5123" name="Picture 3" descr="I:\Save Images\Basket\50ème\Scan_Programme\1997-1998\1997-1998 Junior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4000" y="1250851"/>
              <a:ext cx="6895448" cy="4932000"/>
            </a:xfrm>
            <a:prstGeom prst="rect">
              <a:avLst/>
            </a:prstGeom>
            <a:noFill/>
          </p:spPr>
        </p:pic>
        <p:sp>
          <p:nvSpPr>
            <p:cNvPr id="11" name="ZoneTexte 10"/>
            <p:cNvSpPr txBox="1"/>
            <p:nvPr/>
          </p:nvSpPr>
          <p:spPr>
            <a:xfrm>
              <a:off x="7016080" y="1460403"/>
              <a:ext cx="5485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/>
                <a:t>T. Bross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900663" y="1187789"/>
              <a:ext cx="5549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/>
                <a:t>J. Ibarra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361812" y="1254471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900" dirty="0"/>
                <a:t>L. Bianchi</a:t>
              </a:r>
            </a:p>
            <a:p>
              <a:pPr algn="ctr"/>
              <a:r>
                <a:rPr lang="fr-CH" sz="900" dirty="0"/>
                <a:t>Entraîneur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Cadets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6146" name="Picture 2" descr="I:\Save Images\Basket\50ème\Scan_Programme\1997-1998\1997-1998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505" y="1251756"/>
            <a:ext cx="724600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60648"/>
            <a:ext cx="8229600" cy="93610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1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Benjamins</a:t>
            </a:r>
            <a:endParaRPr lang="fr-CH" sz="9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1998</a:t>
            </a:r>
          </a:p>
        </p:txBody>
      </p:sp>
      <p:pic>
        <p:nvPicPr>
          <p:cNvPr id="7170" name="Picture 2" descr="I:\Save Images\Basket\50ème\Scan_Programme\1997-1998\1997-1998 Benj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004" y="1251756"/>
            <a:ext cx="644247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2020-03-01T11:52:36Z</dcterms:created>
  <dcterms:modified xsi:type="dcterms:W3CDTF">2020-03-01T11:52:42Z</dcterms:modified>
</cp:coreProperties>
</file>