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90" r:id="rId3"/>
    <p:sldId id="392" r:id="rId4"/>
    <p:sldId id="393" r:id="rId5"/>
    <p:sldId id="394" r:id="rId6"/>
    <p:sldId id="395" r:id="rId7"/>
    <p:sldId id="396" r:id="rId8"/>
    <p:sldId id="397" r:id="rId9"/>
    <p:sldId id="412" r:id="rId10"/>
    <p:sldId id="398" r:id="rId11"/>
    <p:sldId id="399" r:id="rId12"/>
    <p:sldId id="400" r:id="rId13"/>
    <p:sldId id="40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94DF-436F-431E-B2FF-5D453111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1E142-9B77-4A1F-9452-1DF42879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CECE-AE59-48CB-A39C-A55F4AF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806C8-3621-4E8A-A56D-37B397A6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FD6A-30F4-46D4-B798-A7449A10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475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67FE-B4B0-469D-AD7E-8906D725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49EDC-88D1-485A-9F19-698E9ACDB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A37F9-20E6-4F9C-9B80-765ADAFE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656D-3B75-448E-A3DA-26F1A63F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91C1B-E33F-40A5-8A27-3B51B45A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85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ACADF-24A3-49E9-9350-DB6A97171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38FD2-F776-45F0-B76A-066939DF5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5D010-13DE-4A97-9652-0ECB6275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00732-A438-44D8-BBEC-2198121F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4CD4-41BB-456B-9524-6B244F14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07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6B49-B16A-49E4-BFC9-2C676039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E94-B3B5-4CB9-B3F2-97E11E67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7CB1F-A506-486D-B438-5977287C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F7755-7D0F-48A0-9253-4982B002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5D833-2B87-4328-9758-1CD92E50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86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85B5-584E-4E93-B666-45097012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78C2-A02F-44A4-AED3-4C1130BA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8A2C5-77E4-4BF0-AC30-0FB8514C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037F-3AA6-480A-9A29-243AC392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A51B5-1660-40E5-8284-777CEE1F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478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073C-F1D5-4594-A44B-C35EF596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0B7B-1DC6-459C-80EB-4E3AD8B17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63DC2-AD34-46A0-A4C4-6F897DFE0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EB48F-130F-4D58-835C-AA033724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E74E7-B392-426B-8E8A-249A7705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CC6D2-633A-4752-BB6D-10878EF8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907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45EF-E35A-4CCA-ADCA-816A6785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64C2-F897-412D-8D50-E5A57761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8BA7D-B68D-4FF2-AD92-6D2C8A1AE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01844-84E7-451F-B0C9-3FC037C9D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A92C2-399D-455C-9697-A5AA4618D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926CC-6C40-49E6-8BA4-A778CF40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545C2-92D3-49A5-A346-A12C7114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5B35C-1E2C-4F1F-9F02-F0B6F7CF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470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5669-B81B-42F7-B231-7A603FE7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05153-A326-4750-AB2D-C9741C8A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BCEDB-77E6-4CA3-8B4E-8785A4BD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5E02D-F438-45B6-B984-575E0F9B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69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A57C9-4ED7-4DA4-9684-D6769057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9C92E-C249-4191-BFDE-83D8A217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218AE-0642-4B5A-BEE2-D362142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95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05C1-CA8C-4FCE-948A-F4218D7C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2534-8138-4673-99D9-9FF2789B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BF94A-C958-4566-8619-D2AC55E29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9D0E-F4C2-4EDE-BAD0-43768A38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862ED-922D-4039-ADD7-041FCC56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EF503-AB9B-41A2-9097-88A2E9F5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66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A36B-AD94-45E3-BB50-5B238C5D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872DE-119F-49EF-A320-41AC888D3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54F4D-B849-46C4-B596-04DBE65A7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1429D-8E18-4D00-9A96-FE0A4288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98FA9-8EDF-456D-8E44-72B3E3CD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3CD4F-5CA0-4AAB-9398-81AF7073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726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AF2C-9B84-448B-9B2A-397B5224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25C81-21D6-4A35-B857-99BC1D960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33383-5046-46B8-AF2D-39377E981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79F9-12AD-41C3-BA95-34FF0662FB8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D846D-9469-4C03-8AA9-759EB2484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D91D5-8F9E-414C-9F91-63370CC8B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D6C8-8C21-4303-9042-AFF5053684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78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2290" name="Picture 2" descr="I:\Save Images\Basket\50ème\Scan_Programme\1996-1997\1996-1997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989" y="540588"/>
            <a:ext cx="3992561" cy="5760000"/>
          </a:xfrm>
          <a:prstGeom prst="rect">
            <a:avLst/>
          </a:prstGeom>
          <a:noFill/>
        </p:spPr>
      </p:pic>
      <p:pic>
        <p:nvPicPr>
          <p:cNvPr id="12292" name="Picture 4" descr="I:\Save Images\Basket\50ème\Scan_Programme\1996-1997\1996-1997 Comité, Entraîneurs, Respons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20" y="542228"/>
            <a:ext cx="3977230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 A</a:t>
            </a: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8194" name="Picture 2" descr="I:\Save Images\Basket\50ème\Scan_Programme\1996-1997\1996-1997 Minis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16" y="1260668"/>
            <a:ext cx="666916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 B</a:t>
            </a: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9218" name="Picture 2" descr="I:\Save Images\Basket\50ème\Scan_Programme\1996-1997\1996-1997 Minis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477" y="1244484"/>
            <a:ext cx="778780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 B</a:t>
            </a: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9218" name="Picture 2" descr="I:\Save Images\Basket\50ème\Scan_Programme\1996-1997\1996-1997 Minis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477" y="1244484"/>
            <a:ext cx="778780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10242" name="Picture 2" descr="I:\Save Images\Basket\50ème\Scan_Programme\1996-1997\1996-1997 Pouss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980" y="1252576"/>
            <a:ext cx="686297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LNM PROMOTION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1026" name="Picture 2" descr="I:\Save Images\Basket\50ème\Scan_Programme\1996-1997\1996-1997 Renens I 1LNM 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5" y="1196752"/>
            <a:ext cx="6106591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IIA 4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 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Ligue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2050" name="Picture 2" descr="I:\Save Images\Basket\50ème\Scan_Programme\1996-1997\1996-1997 Renens IIA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388" y="1250936"/>
            <a:ext cx="769686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IIB 4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 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Ligue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3074" name="Picture 2" descr="I:\Save Images\Basket\50ème\Scan_Programme\1996-1997\1996-1997 Renens IIB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757" y="1253396"/>
            <a:ext cx="752456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Féminines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 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Ligue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4098" name="Picture 2" descr="I:\Save Images\Basket\50ème\Scan_Programme\1996-1997\1996-1997 Fémin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016" y="1243664"/>
            <a:ext cx="772154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Espoirs =&gt;23ans</a:t>
            </a: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5122" name="Picture 2" descr="I:\Save Images\Basket\50ème\Scan_Programme\1996-1997\1996-1997 Espoi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497" y="1252576"/>
            <a:ext cx="746123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 fontScale="4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59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Doublé Champions vaudois et Coupe vaudoise</a:t>
            </a:r>
          </a:p>
          <a:p>
            <a:pPr lvl="0"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6146" name="Picture 2" descr="I:\Save Images\Basket\50ème\Scan_Programme\1996-1997\1996-1997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661" y="1252576"/>
            <a:ext cx="774053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-6544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Scolaire</a:t>
            </a:r>
            <a:r>
              <a:rPr lang="fr-CH" sz="40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7170" name="Picture 2" descr="I:\Save Images\Basket\50ème\Scan_Programme\1996-1997\1996-1997 Sco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472" y="1261488"/>
            <a:ext cx="772047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-6544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Scolaire</a:t>
            </a:r>
            <a:r>
              <a:rPr lang="fr-CH" sz="40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CH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Doublé Champions vaudois et Coupe vaudoise</a:t>
            </a:r>
            <a:r>
              <a:rPr lang="fr-CH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1997</a:t>
            </a:r>
          </a:p>
        </p:txBody>
      </p:sp>
      <p:pic>
        <p:nvPicPr>
          <p:cNvPr id="8194" name="Picture 2" descr="I:\Save Images\Basket\50ème\Scan_Programme\1996-1997\1996-1997 Scolaires Doublé Championnat &amp; Cou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397" y="1267940"/>
            <a:ext cx="754103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2020-03-01T11:52:13Z</dcterms:created>
  <dcterms:modified xsi:type="dcterms:W3CDTF">2020-03-01T11:52:20Z</dcterms:modified>
</cp:coreProperties>
</file>