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0" r:id="rId2"/>
    <p:sldId id="379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8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630D-F327-415E-8DE2-BAE02F03E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5EB20-D16F-422A-BB78-64AEC6CF1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8F50-7502-483A-9E4F-41E2CB4E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AC59-B7CA-49A4-AB19-826C0A80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5F692-70A9-4482-B9BD-58D7B4A9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52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8E13-6AA9-4161-9EEA-BDE57F57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FA6B4-5E94-4FC7-8480-A0E99D899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1FF0-CBB4-4CDC-9C6D-008535E90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CDC42-A97D-4E05-B005-605D5479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BB756-7A43-4EC4-9FF2-E13B8562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8474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21378-3F5A-4180-AEDA-62B3AADB3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66159-E808-4568-9235-D70A862DA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BC69D-CB83-4E73-B0B0-90D162D0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A9CEC-DF78-43CD-8108-B7F0FC78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E7E2E-BAE0-4ED2-B68B-FD35267F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295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AFE3-286A-461E-9338-5B63F9B53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5E49-2255-4537-8826-09B7689A6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629C4-F008-4E02-8545-FE6472D9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7561-3FE0-4F22-8506-D3095774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12FE0-B440-4587-8A27-8BD603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779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61D3-8CBF-4DA9-B2D4-04142A86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1F434-DAA9-414C-974C-9CE4E4F7E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3F1D-760C-4BB3-B2E6-65025687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6CEA-A31A-417F-B0DD-CC9A0552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281E8-C207-48A8-87E2-E776DE5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9514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5B63D-FC42-47AB-8C94-05C5D28B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2C5AC-1915-492C-9A70-76CAE3CB3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C4383-37AB-4DFB-AF70-FDFE056B0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92C7F-4115-448B-8387-11F6EA98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88DF8-B8D8-4CBB-AF80-65B84592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B69A-51AA-4C35-BFE0-F2EB045F9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5254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1B40-642F-427E-A2EF-6CC82FAF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61C2B-4C23-4686-BF39-4E4468B67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48B3A-E7E1-41FE-A8D7-862C68D11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A184D-A01F-4613-8170-3C8CA2183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DA110-17FB-46C7-B577-40E67BF97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53C42-D7F3-4A98-A141-802D7505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C65A0-7B33-4D40-8C9E-806B3D84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FDA9EB-FCEE-46E2-95C9-66192BD1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791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4461-6712-4C50-A34D-0B18DFD5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32590-9027-4030-B5B4-D184DF6C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DF9D1-E111-41AC-8839-333F26C8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239F4-E5D8-4FAF-AD3A-6CDD84C4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3910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8D82AA-1D49-4C95-BD2F-D7D67025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98ACD-3993-4C74-A560-03D3C26B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D3CF-D734-4B45-B7B1-FAE78D01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971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3E7C3-606D-4BCE-BE18-FA42BAEE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2331-1205-411E-B963-1F1D086F4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312C9-F14B-4D60-BB1B-E04AB1F8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D4B55-A23D-4904-8F30-9175CB9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34E7C-3EE7-4CAF-A493-AA6765E0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0FDF0-5B1A-4E71-A126-7A19A144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62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4DB1-1720-41C6-9605-452904DA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0BCBF-E4BD-42EF-BCC5-03E1E7DC6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6C96C-A8BF-4DDE-8DB1-09DC12292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0DEB1-3DC2-400F-A834-639405DC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07745-6F90-43E8-82AF-D4542317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00B0B-FAE7-43F5-A5FA-0D122773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012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81235-5E14-4420-89FC-22439B20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EB2DA-024C-4C28-8164-EC9F605B1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16F05-6AC6-46EF-9946-A20E7C20B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B847-7067-49AF-A2F2-86BC895C4184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54D48-37E5-4593-9D68-9107A8420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B27D9-5221-476F-BF55-2F60FCAB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BFAF-90AD-4439-8B2A-68EDF7EA5E0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30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2050" name="Picture 2" descr="I:\Save Images\Basket\50ème\Scan_Programme\1995-1996\1995-1996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9" y="560388"/>
            <a:ext cx="4039165" cy="5760000"/>
          </a:xfrm>
          <a:prstGeom prst="rect">
            <a:avLst/>
          </a:prstGeom>
          <a:noFill/>
        </p:spPr>
      </p:pic>
      <p:pic>
        <p:nvPicPr>
          <p:cNvPr id="2051" name="Picture 3" descr="I:\Save Images\Basket\50ème\Scan_Programme\1995-1996\1995_Programme_P31_Com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548680"/>
            <a:ext cx="4017963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 B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10242" name="Picture 2" descr="I:\Save Images\Basket\50ème\Scan_Programme\1995-1996\1995-1996 Minis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28" y="1259848"/>
            <a:ext cx="761342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Poussins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11266" name="Picture 2" descr="I:\Save Images\Basket\50ème\Scan_Programme\1995-1996\1995-1996 Pouss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3272" y="1276852"/>
            <a:ext cx="654183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 1LNM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3075" name="Picture 3" descr="I:\Save Images\Basket\50ème\Scan_Programme\1995-1996\1995-1996 Renens 1 L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165" y="973456"/>
            <a:ext cx="8048103" cy="540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4098" name="Picture 2" descr="I:\Save Images\Basket\50ème\Scan_Programme\1995-1996\1995-1996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084" y="1172476"/>
            <a:ext cx="668022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Féminines 2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5122" name="Picture 2" descr="I:\Save Images\Basket\50ème\Scan_Programme\1995-1996\1995-1996 Féminines 2ème Lig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9357" y="1108560"/>
            <a:ext cx="665792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Espoirs =&gt; 23ans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6146" name="Picture 2" descr="I:\Save Images\Basket\50ème\Scan_Programme\1995-1996\1995-1996 Espoi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984" y="1269580"/>
            <a:ext cx="674353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7170" name="Picture 2" descr="I:\Save Images\Basket\50ème\Scan_Programme\1995-1996\1995-1996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313" y="1253396"/>
            <a:ext cx="741737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8194" name="Picture 2" descr="I:\Save Images\Basket\50ème\Scan_Programme\1995-1996\1995-1996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665" y="1196752"/>
            <a:ext cx="764996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9218" name="Picture 2" descr="I:\Save Images\Basket\50ème\Scan_Programme\1995-1996\1995-1996 Sco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944" y="1269580"/>
            <a:ext cx="755897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Minis 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1996</a:t>
            </a:r>
          </a:p>
        </p:txBody>
      </p:sp>
      <p:pic>
        <p:nvPicPr>
          <p:cNvPr id="9218" name="Picture 2" descr="I:\Save Images\Basket\50ème\Scan_Programme\1995-1996\1995-1996 Scolai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944" y="1269580"/>
            <a:ext cx="755897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2020-03-01T11:51:50Z</dcterms:created>
  <dcterms:modified xsi:type="dcterms:W3CDTF">2020-03-01T11:51:56Z</dcterms:modified>
</cp:coreProperties>
</file>