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59" r:id="rId3"/>
    <p:sldId id="360" r:id="rId4"/>
    <p:sldId id="361" r:id="rId5"/>
    <p:sldId id="362" r:id="rId6"/>
    <p:sldId id="363" r:id="rId7"/>
    <p:sldId id="364" r:id="rId8"/>
    <p:sldId id="365" r:id="rId9"/>
    <p:sldId id="366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ADAF9-C685-41B2-9306-BAFBB16B8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44213B-575B-441A-95C2-160C04835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82890-1235-4635-ADA5-039CD58D2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2A8-6AB2-4E63-B350-DA6A9AF4EA5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6B095-3CAF-43EA-9740-B29ADF73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F1968-032C-4D0D-B67B-B84F52E82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9D94-65B1-455E-BD82-D2D111AD97A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7142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355D0-A3C1-4C47-A80B-5FD5C2DB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0F866-9BA2-4EFA-A252-F4A439AA8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71746-DC30-4E97-99E6-3744BC968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2A8-6AB2-4E63-B350-DA6A9AF4EA5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0932E-EEB5-4DEB-A66D-761C80DED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F1689-C27F-478F-BEB0-96A7B03E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9D94-65B1-455E-BD82-D2D111AD97A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6372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F7CC1-A97D-4AF4-8D86-A8023D690C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9A1D7-8E2A-4487-9324-4172BDC9C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0F787-E528-4014-8109-227B2C613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2A8-6AB2-4E63-B350-DA6A9AF4EA5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0463B-1F36-4AAE-B46C-998C72CA6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5808-2EAF-4C2E-9AF7-852F50051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9D94-65B1-455E-BD82-D2D111AD97A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5604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961B-E88D-4868-91FA-E38E2E78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7AAB8-A1A6-4F53-80BA-9B8DD74EC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3D0B9-D7E2-4A92-B331-BCBFB2641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2A8-6AB2-4E63-B350-DA6A9AF4EA5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5E7EA-B90B-494D-8292-6E0B885B6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F745E-FB8A-4DB3-8B0C-6AD9B44E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9D94-65B1-455E-BD82-D2D111AD97A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5632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C1AD-B7B2-41A2-A3B7-491DA819F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11775-CD14-43C2-8519-F4DBD9BC6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D6C90-B5E9-40A5-879E-7BD30B2D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2A8-6AB2-4E63-B350-DA6A9AF4EA5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B554D-4B7A-412F-B4EF-D110AC76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4C8F8-7DBC-4BE3-B5A4-A408E2CC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9D94-65B1-455E-BD82-D2D111AD97A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008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DCAFD-6E22-422C-8BCC-1D3B300D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3B9F5-8E2E-48B2-8670-035BA53EE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AEFE1-1E27-40D6-93D4-DA9AC96BB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2FA3C-8A72-4DB6-A8BB-B3D7EF11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2A8-6AB2-4E63-B350-DA6A9AF4EA5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CF052-A764-48B0-BDF8-A90654C30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06A61-3541-4682-A720-61D249E8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9D94-65B1-455E-BD82-D2D111AD97A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268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AC955-6A72-40B5-BBF9-CEA601778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F234F-D4A7-4A32-A454-63FC46D26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BE28F-CB59-4D4E-AA14-A6B2E01B4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10692-8637-4218-8E28-88501178C0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05F75E-FBEC-4F88-A6E9-C9AF660F6D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44C51E-955A-4604-95FF-B2FD4840A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2A8-6AB2-4E63-B350-DA6A9AF4EA5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152FAA-6C59-4230-A760-70C8BB25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5F2CF2-FC9A-4233-8436-AA97754AF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9D94-65B1-455E-BD82-D2D111AD97A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8700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7428-151E-40F6-A393-25877AEF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6C6E80-746B-4820-8677-E91928EE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2A8-6AB2-4E63-B350-DA6A9AF4EA5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E464A-1FEA-40FB-AFFD-EAA37B15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C7BAD-BE2D-4832-8F87-00BA2435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9D94-65B1-455E-BD82-D2D111AD97A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2339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42BA52-851E-462A-9D4F-0FBB1193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2A8-6AB2-4E63-B350-DA6A9AF4EA5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93BCB-C6C8-4AB6-8426-022FC971D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77F60-D6A7-4899-B2CD-E49BDEB04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9D94-65B1-455E-BD82-D2D111AD97A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8575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09B8F-38A1-499B-889C-C6A81DB7C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27A29-CF93-4342-B1D0-56D6C234A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FE404-668F-465F-9A7A-177BB7F36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A83D6-C71E-44D2-BC41-FBEAB2EE8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2A8-6AB2-4E63-B350-DA6A9AF4EA5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8738B-47F3-4130-9018-317736D81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CF44E-4F72-4A0B-BE6E-A69B62A8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9D94-65B1-455E-BD82-D2D111AD97A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0856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EBFB7-B8A3-4B2C-8D2F-A5B1205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5BB9F8-4D1F-4180-89BB-91E5FD8FA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550E1-952C-40D7-9B00-BDCBFF1A2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05E34-28F1-44E2-AD0D-7EA49ADA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2A8-6AB2-4E63-B350-DA6A9AF4EA5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687BD-8810-4201-A915-ABC9465AA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A9E73-E22C-45A5-A8A6-4DDE6714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9D94-65B1-455E-BD82-D2D111AD97A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1446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3A114B-ABEB-41A8-8FBC-5536A013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FD9BE-114F-4093-B71A-62347847A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50C28-5C07-40B9-AF1C-F474340B8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BD2A8-6AB2-4E63-B350-DA6A9AF4EA5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5D57B-6C73-49E9-BFA1-6D5458525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9F2A9-A93B-4AB3-94BA-20C618520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D9D94-65B1-455E-BD82-D2D111AD97A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6773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 dirty="0"/>
          </a:p>
        </p:txBody>
      </p:sp>
      <p:pic>
        <p:nvPicPr>
          <p:cNvPr id="18434" name="Picture 2" descr="I:\Save Images\Basket\50ème\Scan_Programme\1993-1994\1993-1994 Programme couver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1344" y="548680"/>
            <a:ext cx="4000367" cy="5760000"/>
          </a:xfrm>
          <a:prstGeom prst="rect">
            <a:avLst/>
          </a:prstGeom>
          <a:noFill/>
        </p:spPr>
      </p:pic>
      <p:pic>
        <p:nvPicPr>
          <p:cNvPr id="18435" name="Picture 3" descr="I:\Save Images\Basket\50ème\Scan_Programme\1993-1994\1993-1994 Comité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992" y="552872"/>
            <a:ext cx="4248472" cy="57606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 dirty="0"/>
          </a:p>
        </p:txBody>
      </p:sp>
      <p:pic>
        <p:nvPicPr>
          <p:cNvPr id="1026" name="Picture 2" descr="I:\Save Images\Basket\50ème\Scan_Programme\1993-1994\1993-1994 Renens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420" y="365423"/>
            <a:ext cx="8712494" cy="590465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3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 1 LNM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1994</a:t>
            </a:r>
          </a:p>
        </p:txBody>
      </p:sp>
      <p:pic>
        <p:nvPicPr>
          <p:cNvPr id="2050" name="Picture 2" descr="I:\Save Images\Basket\50ème\Scan_Programme\1993-1994\1993-1994 Renens 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765" y="1165126"/>
            <a:ext cx="5954639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Féminines 2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</a:t>
            </a: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1994</a:t>
            </a:r>
          </a:p>
        </p:txBody>
      </p:sp>
      <p:pic>
        <p:nvPicPr>
          <p:cNvPr id="3074" name="Picture 2" descr="I:\Save Images\Basket\50ème\Scan_Programme\1993-1994\1993-1994 Femini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5273" y="1124744"/>
            <a:ext cx="6243730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Juniors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1994</a:t>
            </a:r>
          </a:p>
        </p:txBody>
      </p:sp>
      <p:pic>
        <p:nvPicPr>
          <p:cNvPr id="4098" name="Picture 2" descr="I:\Save Images\Basket\50ème\Scan_Programme\1993-1994\1993-1994 Juni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4715" y="1082452"/>
            <a:ext cx="6022710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Cadets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1994</a:t>
            </a:r>
          </a:p>
        </p:txBody>
      </p:sp>
      <p:pic>
        <p:nvPicPr>
          <p:cNvPr id="5122" name="Picture 2" descr="I:\Save Images\Basket\50ème\Scan_Programme\1993-1994\1993-1994 Cad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040" y="1124744"/>
            <a:ext cx="6130525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Scolaires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1994</a:t>
            </a:r>
          </a:p>
        </p:txBody>
      </p:sp>
      <p:pic>
        <p:nvPicPr>
          <p:cNvPr id="1026" name="Picture 2" descr="I:\Save Images\Basket\50ème\Scan_Programme\1993-1994\1993-1994 Scolai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3560" y="1124744"/>
            <a:ext cx="5944449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Minimes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1994</a:t>
            </a:r>
          </a:p>
        </p:txBody>
      </p:sp>
      <p:pic>
        <p:nvPicPr>
          <p:cNvPr id="2050" name="Picture 2" descr="I:\Save Images\Basket\50ème\Scan_Programme\1993-1994\1993-1994 Mini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8598" y="1253902"/>
            <a:ext cx="6369174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Poussins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1994</a:t>
            </a:r>
          </a:p>
        </p:txBody>
      </p:sp>
      <p:pic>
        <p:nvPicPr>
          <p:cNvPr id="3074" name="Picture 2" descr="I:\Save Images\Basket\50ème\Scan_Programme\1993-1994\1993-1994 Pouss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0670" y="1255043"/>
            <a:ext cx="6553741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Hachemane Patrick</dc:creator>
  <cp:lastModifiedBy>Hachemane Patrick</cp:lastModifiedBy>
  <cp:revision>1</cp:revision>
  <dcterms:created xsi:type="dcterms:W3CDTF">2020-03-01T11:51:03Z</dcterms:created>
  <dcterms:modified xsi:type="dcterms:W3CDTF">2020-03-01T11:51:12Z</dcterms:modified>
</cp:coreProperties>
</file>