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FA92-CAAF-4C90-8E8D-E5A787B62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8E550-CB0F-42E0-AEC3-A9D37509A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DD02B-5588-4F33-87CB-8C116D3AE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7AD7-4B2B-4497-9BDB-375C4D2830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D4F32-45B4-44E5-A32D-11D08EDA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7A1EE-F81D-4503-970A-29FB84C7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C427-5084-4CFD-A1AA-B8D38D7516E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799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46C55-EC3E-4166-8BF6-87D3B6A1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62514-C648-4809-B99D-BB7C31DC0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7AA8B-911E-4228-B2EA-03ADB2FF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7AD7-4B2B-4497-9BDB-375C4D2830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3F923-8677-43F0-AEE5-CAAE1850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21440-E1D6-4704-B34D-5D167CF8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C427-5084-4CFD-A1AA-B8D38D7516E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696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79944-D533-4858-8BE6-80C4A7263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3B14F-993A-446F-9C55-0DA0FD29A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7A844-08F7-4C6D-91A5-4B14B0FC2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7AD7-4B2B-4497-9BDB-375C4D2830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63640-111A-4742-9A8B-0E2A10D0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4FD14-53D2-42B6-9B4C-972FA83C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C427-5084-4CFD-A1AA-B8D38D7516E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808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92C3-7F00-495E-B976-F21EA0EF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E18B1-E2C6-4140-AE39-8EF07F731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CAB18-1382-4C43-A9AF-A4022219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7AD7-4B2B-4497-9BDB-375C4D2830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02885-498C-4F02-A476-223834D9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CC809-9442-481B-B25A-6E374D79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C427-5084-4CFD-A1AA-B8D38D7516E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138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B012-7486-49E6-A3FA-C82FDA19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10DB5-D21F-4597-B271-01CBA0E0F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2608D-77C4-48AF-BD62-A5503E08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7AD7-4B2B-4497-9BDB-375C4D2830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E6758-CC23-41C9-B5FD-0BC8CCDF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F6798-4237-440D-BD0A-8DC216A7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C427-5084-4CFD-A1AA-B8D38D7516E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7500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754A-769F-4D8F-9B00-F2453A2D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29DA9-EA20-4EC4-82D7-02E24D74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125BC-A906-4C83-9881-A7325CEB0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B1130-97A2-4E62-91B4-C259DD99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7AD7-4B2B-4497-9BDB-375C4D2830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C85FD-A9E5-4479-B1A5-2DFE5766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1C0D6-9DA4-4301-9C29-4D14FDAC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C427-5084-4CFD-A1AA-B8D38D7516E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68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6B08-AB1A-40E9-B55A-B1FEA127A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C66B9-069A-4DCA-A35F-900131A22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9B252-CDB6-4835-A883-505E9454C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FC664-787C-4D94-A0EB-FC538425F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77A56-4986-4B27-8096-DAF5A243F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65243-A54F-4964-AF95-851698DD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7AD7-4B2B-4497-9BDB-375C4D2830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03340-BB57-41FE-AE37-48176798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B8A850-E366-4A8E-8828-C40AA62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C427-5084-4CFD-A1AA-B8D38D7516E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234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C198-2C24-47CA-A117-8321578C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63E99-253E-4202-989F-5F56F215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7AD7-4B2B-4497-9BDB-375C4D2830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9E630-B8EE-4745-A289-6A210EAB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EE76D-EF10-4F95-9ABD-1DAB53C4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C427-5084-4CFD-A1AA-B8D38D7516E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857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2F3B6-7EF7-4CA0-9577-B2DE13679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7AD7-4B2B-4497-9BDB-375C4D2830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F12A38-9C78-4DD7-BF33-FB9F0BB2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B31D0-45CA-454A-948A-899FCD63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C427-5084-4CFD-A1AA-B8D38D7516E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562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68BA-5B53-4636-AC55-D173C2D9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CAA8D-B2A9-4E86-8F10-4DD718E8B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A20FE-4425-4C1C-886F-00921E3E9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D87DF-6653-4F25-892F-4A35DFE8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7AD7-4B2B-4497-9BDB-375C4D2830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7CFDD-7266-47DA-A6F2-D074E62B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99697-C8A4-452E-A2F8-5258768E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C427-5084-4CFD-A1AA-B8D38D7516E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350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DE1F1-55CF-4082-BC9C-86D817F8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DA3048-2F71-45D4-8F31-B23E41D34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83D40-F097-452E-BAEA-C3BD7EB4C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9CC2D-2810-4A0E-8D31-31801703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7AD7-4B2B-4497-9BDB-375C4D2830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7BC74-C274-441A-A124-869C4A0C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443C2-5987-478A-96B9-4CBD3536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C427-5084-4CFD-A1AA-B8D38D7516E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689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4C881-D04B-4B46-AF5E-17D41DD3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76C0F-AA6B-435D-9094-AA4820114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C6425-5CED-4BAD-8D70-2B556DFD7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77AD7-4B2B-4497-9BDB-375C4D2830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71345-8C1A-4C39-9AF7-22E30C1E5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6316F-4C36-499B-AF0A-7EEB440F2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C427-5084-4CFD-A1AA-B8D38D7516E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152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86C-F003-4E21-9AFA-B969AD7D38B8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7170" name="Picture 2" descr="I:\Save Images\Basket\50ème\Scan_Programme\1992-1993\1992-1993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360" y="557065"/>
            <a:ext cx="3887316" cy="5608239"/>
          </a:xfrm>
          <a:prstGeom prst="rect">
            <a:avLst/>
          </a:prstGeom>
          <a:noFill/>
        </p:spPr>
      </p:pic>
      <p:pic>
        <p:nvPicPr>
          <p:cNvPr id="7171" name="Picture 3" descr="I:\Save Images\Basket\50ème\Scan_Programme\1992-1993\1992-1993 Comité + Responsab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635" y="566589"/>
            <a:ext cx="3960000" cy="55923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86C-F003-4E21-9AFA-B969AD7D38B8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Poussins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pic>
        <p:nvPicPr>
          <p:cNvPr id="17410" name="Picture 2" descr="I:\Save Images\Basket\50ème\Scan_Programme\1992-1993\1992-1993 Pouss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726" y="1130077"/>
            <a:ext cx="747440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86C-F003-4E21-9AFA-B969AD7D38B8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1 LNM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pic>
        <p:nvPicPr>
          <p:cNvPr id="9218" name="Picture 2" descr="I:\Save Images\Basket\50ème\Scan_Programme\1992-1993\1992-1993 Renens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777" y="1052736"/>
            <a:ext cx="8228485" cy="52716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86C-F003-4E21-9AFA-B969AD7D38B8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 2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pic>
        <p:nvPicPr>
          <p:cNvPr id="10242" name="Picture 2" descr="I:\Save Images\Basket\50ème\Scan_Programme\1992-1993\1992-1993 Renens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109" y="1105694"/>
            <a:ext cx="743261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86C-F003-4E21-9AFA-B969AD7D38B8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III 4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pic>
        <p:nvPicPr>
          <p:cNvPr id="11266" name="Picture 2" descr="I:\Save Images\Basket\50ème\Scan_Programme\1992-1993\1992-1993 Renens 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902" y="1120552"/>
            <a:ext cx="774631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86C-F003-4E21-9AFA-B969AD7D38B8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Féminines 2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pic>
        <p:nvPicPr>
          <p:cNvPr id="12290" name="Picture 2" descr="I:\Save Images\Basket\50ème\Scan_Programme\1992-1993\1992-1993 Féminines 2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967" y="1131218"/>
            <a:ext cx="7400651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86C-F003-4E21-9AFA-B969AD7D38B8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Cadets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pic>
        <p:nvPicPr>
          <p:cNvPr id="13314" name="Picture 2" descr="I:\Save Images\Basket\50ème\Scan_Programme\1992-1993\1992-1993 Cad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632" y="1125885"/>
            <a:ext cx="7370382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86C-F003-4E21-9AFA-B969AD7D38B8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Scolaires 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pic>
        <p:nvPicPr>
          <p:cNvPr id="14338" name="Picture 2" descr="I:\Save Images\Basket\50ème\Scan_Programme\1992-1993\1992-1993 Scolaire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700" y="1153319"/>
            <a:ext cx="711639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86C-F003-4E21-9AFA-B969AD7D38B8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Scolaires B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pic>
        <p:nvPicPr>
          <p:cNvPr id="15362" name="Picture 2" descr="I:\Save Images\Basket\50ème\Scan_Programme\1992-1993\1992-1993 Soclaires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017" y="1177702"/>
            <a:ext cx="7400662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086C-F003-4E21-9AFA-B969AD7D38B8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Minimes Mixtes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1993</a:t>
            </a:r>
          </a:p>
        </p:txBody>
      </p:sp>
      <p:pic>
        <p:nvPicPr>
          <p:cNvPr id="16386" name="Picture 2" descr="I:\Save Images\Basket\50ème\Scan_Programme\1992-1993\1992-1993 Minimes mix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073" y="1139602"/>
            <a:ext cx="637907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2020-03-01T11:50:40Z</dcterms:created>
  <dcterms:modified xsi:type="dcterms:W3CDTF">2020-03-01T11:50:52Z</dcterms:modified>
</cp:coreProperties>
</file>