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7" r:id="rId2"/>
    <p:sldId id="338" r:id="rId3"/>
    <p:sldId id="341" r:id="rId4"/>
    <p:sldId id="336" r:id="rId5"/>
    <p:sldId id="343" r:id="rId6"/>
    <p:sldId id="344" r:id="rId7"/>
    <p:sldId id="345" r:id="rId8"/>
    <p:sldId id="346" r:id="rId9"/>
    <p:sldId id="347" r:id="rId10"/>
    <p:sldId id="348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81CA3-542A-4C81-862E-5ABE9AD2C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1E5CDA-5BBD-4A7A-80F1-4AB512169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F9693-561F-47A6-A612-300F382C3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65E73-0B41-4BE8-BF7A-894DCD58641F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A8AA7-8977-4E7B-8EC8-2F77508F7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DC3F1-C85B-4718-8B9F-50F2A8871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2752-FD58-4F31-ACF9-1B7A97F81BD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3368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19DAE-B5F6-4655-8E13-7CAC2AC9E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60E19E-A4E9-467B-ABD3-85778C927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D3489-BB55-40B0-AC0A-8FCB1601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65E73-0B41-4BE8-BF7A-894DCD58641F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D272C-99D6-4757-B542-6BAE14BBF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CA49F-D72E-4624-8A58-929E29ADE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2752-FD58-4F31-ACF9-1B7A97F81BD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47171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12A48F-EADF-4DB7-BB31-3570F3725A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5329D7-EA31-40BC-91F0-B19346AB3A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2C5BE-BF95-4D8B-A402-DCE15332E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65E73-0B41-4BE8-BF7A-894DCD58641F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6DC77-C1F6-4CFC-A5C7-EADDF02C5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151E5-8392-4E12-980E-D96A86BB1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2752-FD58-4F31-ACF9-1B7A97F81BD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63672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313E1-C826-4B75-B1DD-39D7470F6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66CC4-A834-4A3B-BB0F-0EB5034CF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81993-2CC6-4816-AFF3-14244D1BF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65E73-0B41-4BE8-BF7A-894DCD58641F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53432-6BFC-4DC3-ACBB-6097DC87E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7F7DF-0843-44D8-8A5D-32724E52F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2752-FD58-4F31-ACF9-1B7A97F81BD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63853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B25AF-9476-4C84-91B3-8E47CA1DE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1D4E4-03F2-4E01-9F26-C3FD2FE7C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7DECF-6D16-439B-933A-3D148D4F5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65E73-0B41-4BE8-BF7A-894DCD58641F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EF4A1-A285-4414-B86A-C01C0B585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A42F5-F751-48CD-9C69-C2BCDF9A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2752-FD58-4F31-ACF9-1B7A97F81BD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95523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3349-7399-4B96-9C3D-20D4AC79F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1932B-55DC-4200-AF94-B21E3A556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77E8E-AA73-4240-8201-EDECA068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B39FEC-5FCB-4CF9-81C3-E6CF6F390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65E73-0B41-4BE8-BF7A-894DCD58641F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058B04-A16D-43BC-AD8A-D90DA3B47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A77D47-3B05-49B8-A12A-03F46A1A0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2752-FD58-4F31-ACF9-1B7A97F81BD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0791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C8CA3-C635-45B3-B80A-E61CBB5AE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AF551-ADCD-46AA-9D27-D27F01B62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809677-D4D7-49B0-B0C0-E20484BD4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D778A9-553E-4F00-8A07-6D088C74CF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CCBEB1-8E42-4C73-8CC8-FAFF2841A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CC27B2-A8EC-4509-A287-E5CCEA0E7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65E73-0B41-4BE8-BF7A-894DCD58641F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8CC11-1283-4679-8898-58FB487C1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E9ADF2-5C5B-4F78-8312-52B82AFDB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2752-FD58-4F31-ACF9-1B7A97F81BD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5502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1CBB6-1412-4373-B53D-A660F0257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A000D8-38F5-450D-982E-C041CBBA4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65E73-0B41-4BE8-BF7A-894DCD58641F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5BC88-B0BE-40C9-9509-1D1974708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2F747-D1E5-46A6-82A2-C1D8F06E3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2752-FD58-4F31-ACF9-1B7A97F81BD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20315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5575D9-E770-42E2-8B14-E686BA3C2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65E73-0B41-4BE8-BF7A-894DCD58641F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BC4E-AD11-4422-86DD-241E73F6F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E0424-6356-4F9E-BFD8-4093689A7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2752-FD58-4F31-ACF9-1B7A97F81BD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3411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6977B-2CA8-45E6-AA54-D9248742E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C2CE4-2EF3-46E8-B095-3F818754F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7BFFC8-B9C9-4740-8EC6-4A0108019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9D59A6-6BCA-4607-93AB-D63E29F0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65E73-0B41-4BE8-BF7A-894DCD58641F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1C9CC5-907F-4A36-87A1-25A60894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4AD5F0-A9B2-4C0C-AF57-5633A51FB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2752-FD58-4F31-ACF9-1B7A97F81BD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16489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97656-10AA-44A8-A24B-D5D5561E1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52246B-31FC-4287-9E3B-B2BAF092B7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1A3802-EA26-4ED8-A5E2-CA4C359CF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1783A4-088E-4652-A51A-23BA993B6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65E73-0B41-4BE8-BF7A-894DCD58641F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E10A6-A263-482F-AC84-D53A292DD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EA5C89-61D8-4E3B-AD00-58C40BE4D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2752-FD58-4F31-ACF9-1B7A97F81BD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88964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A930EF-9B8D-47D1-A43D-4F5A40BBA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51DBD-8B20-42F5-B63D-7B8CFCC30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4CA60-03C3-4067-A5AB-53C81268F9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65E73-0B41-4BE8-BF7A-894DCD58641F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526B1-6B12-4052-AFFA-B6AA18A9B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4A88A-3C18-42C2-B22E-62BA52AE1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22752-FD58-4F31-ACF9-1B7A97F81BDB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2754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E086C-F003-4E21-9AFA-B969AD7D38B8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1</a:t>
            </a:fld>
            <a:endParaRPr lang="fr-CH" dirty="0"/>
          </a:p>
        </p:txBody>
      </p:sp>
      <p:pic>
        <p:nvPicPr>
          <p:cNvPr id="102402" name="Picture 2" descr="I:\Save Images\Basket\50ème\Scan_Programme\1991-1992\1991-1992 Programme couver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3662" y="544488"/>
            <a:ext cx="3983040" cy="576483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E086C-F003-4E21-9AFA-B969AD7D38B8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10</a:t>
            </a:fld>
            <a:endParaRPr lang="fr-CH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991544" y="703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Renens I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966795" y="213023"/>
            <a:ext cx="1512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1992</a:t>
            </a:r>
          </a:p>
          <a:p>
            <a:endParaRPr lang="fr-CH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 descr="I:\Save Images\Basket\50ème\Scan_Programme\1991-1992\1991-1992 Renens I 1ère LN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6334" y="1106835"/>
            <a:ext cx="7680364" cy="4932000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2639616" y="1460401"/>
            <a:ext cx="1008112" cy="230832"/>
          </a:xfrm>
          <a:prstGeom prst="rect">
            <a:avLst/>
          </a:prstGeom>
          <a:solidFill>
            <a:schemeClr val="tx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900" dirty="0">
                <a:solidFill>
                  <a:srgbClr val="CCFFCC"/>
                </a:solidFill>
              </a:rPr>
              <a:t>S. Jolliet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687366" y="1460401"/>
            <a:ext cx="1008112" cy="230832"/>
          </a:xfrm>
          <a:prstGeom prst="rect">
            <a:avLst/>
          </a:prstGeom>
          <a:solidFill>
            <a:schemeClr val="tx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900" dirty="0">
                <a:solidFill>
                  <a:srgbClr val="CCFFCC"/>
                </a:solidFill>
              </a:rPr>
              <a:t>A. Siere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712618" y="1464593"/>
            <a:ext cx="1008112" cy="230832"/>
          </a:xfrm>
          <a:prstGeom prst="rect">
            <a:avLst/>
          </a:prstGeom>
          <a:solidFill>
            <a:schemeClr val="tx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900" dirty="0">
                <a:solidFill>
                  <a:srgbClr val="CCFFCC"/>
                </a:solidFill>
              </a:rPr>
              <a:t>J-M. Boog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670823" y="1469926"/>
            <a:ext cx="1008112" cy="230832"/>
          </a:xfrm>
          <a:prstGeom prst="rect">
            <a:avLst/>
          </a:prstGeom>
          <a:solidFill>
            <a:schemeClr val="tx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900" dirty="0">
                <a:solidFill>
                  <a:srgbClr val="CCFFCC"/>
                </a:solidFill>
              </a:rPr>
              <a:t>B. Kostalic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734944" y="1475259"/>
            <a:ext cx="1008112" cy="230832"/>
          </a:xfrm>
          <a:prstGeom prst="rect">
            <a:avLst/>
          </a:prstGeom>
          <a:solidFill>
            <a:schemeClr val="tx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900" dirty="0">
                <a:solidFill>
                  <a:srgbClr val="CCFFCC"/>
                </a:solidFill>
              </a:rPr>
              <a:t>P. Kuttel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423001" y="1480592"/>
            <a:ext cx="1008112" cy="230832"/>
          </a:xfrm>
          <a:prstGeom prst="rect">
            <a:avLst/>
          </a:prstGeom>
          <a:solidFill>
            <a:schemeClr val="tx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900" dirty="0">
                <a:solidFill>
                  <a:srgbClr val="CCFFCC"/>
                </a:solidFill>
              </a:rPr>
              <a:t>O. Jeanmonod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372822" y="1485925"/>
            <a:ext cx="1008112" cy="230832"/>
          </a:xfrm>
          <a:prstGeom prst="rect">
            <a:avLst/>
          </a:prstGeom>
          <a:solidFill>
            <a:schemeClr val="tx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900" dirty="0">
                <a:solidFill>
                  <a:srgbClr val="CCFFCC"/>
                </a:solidFill>
              </a:rPr>
              <a:t>M. Rossier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186336" y="5829647"/>
            <a:ext cx="1008112" cy="230832"/>
          </a:xfrm>
          <a:prstGeom prst="rect">
            <a:avLst/>
          </a:prstGeom>
          <a:solidFill>
            <a:schemeClr val="tx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900" dirty="0">
                <a:solidFill>
                  <a:srgbClr val="CCFFCC"/>
                </a:solidFill>
              </a:rPr>
              <a:t>A. Sandoval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481736" y="5829647"/>
            <a:ext cx="1008112" cy="230832"/>
          </a:xfrm>
          <a:prstGeom prst="rect">
            <a:avLst/>
          </a:prstGeom>
          <a:solidFill>
            <a:schemeClr val="tx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900" dirty="0">
                <a:solidFill>
                  <a:srgbClr val="CCFFCC"/>
                </a:solidFill>
              </a:rPr>
              <a:t>D. Ovaert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916563" y="5833839"/>
            <a:ext cx="1008112" cy="230832"/>
          </a:xfrm>
          <a:prstGeom prst="rect">
            <a:avLst/>
          </a:prstGeom>
          <a:solidFill>
            <a:schemeClr val="tx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900" dirty="0">
                <a:solidFill>
                  <a:srgbClr val="CCFFCC"/>
                </a:solidFill>
              </a:rPr>
              <a:t>A. Dubray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6874768" y="5839172"/>
            <a:ext cx="1008112" cy="230832"/>
          </a:xfrm>
          <a:prstGeom prst="rect">
            <a:avLst/>
          </a:prstGeom>
          <a:solidFill>
            <a:schemeClr val="tx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900" dirty="0">
                <a:solidFill>
                  <a:srgbClr val="CCFFCC"/>
                </a:solidFill>
              </a:rPr>
              <a:t>L. Karlen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253214" y="5844505"/>
            <a:ext cx="1008112" cy="230832"/>
          </a:xfrm>
          <a:prstGeom prst="rect">
            <a:avLst/>
          </a:prstGeom>
          <a:solidFill>
            <a:schemeClr val="tx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900" dirty="0">
                <a:solidFill>
                  <a:srgbClr val="CCFFCC"/>
                </a:solidFill>
              </a:rPr>
              <a:t>L. Mordacci</a:t>
            </a:r>
          </a:p>
        </p:txBody>
      </p:sp>
    </p:spTree>
  </p:cSld>
  <p:clrMapOvr>
    <a:masterClrMapping/>
  </p:clrMapOvr>
  <p:transition spd="med" advClick="0" advTm="50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E086C-F003-4E21-9AFA-B969AD7D38B8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2</a:t>
            </a:fld>
            <a:endParaRPr lang="fr-CH" dirty="0"/>
          </a:p>
        </p:txBody>
      </p:sp>
      <p:pic>
        <p:nvPicPr>
          <p:cNvPr id="103426" name="Picture 2" descr="I:\Save Images\Basket\50ème\Scan_Programme\1991-1992\1991-1992 Entraineurs+ Responasb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577" y="1235621"/>
            <a:ext cx="3599159" cy="50405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3428" name="Picture 4" descr="I:\Save Images\Basket\50ème\Scan_Programme\1991-1992\1991-1992 Comité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0559" y="3822576"/>
            <a:ext cx="3441526" cy="24482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3430" name="Picture 6" descr="I:\Save Images\Basket\50ème\Scan_Programme\1991-1992\1991-1992 Ecole de Bask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1034" y="1235621"/>
            <a:ext cx="3455988" cy="2478088"/>
          </a:xfrm>
          <a:prstGeom prst="rect">
            <a:avLst/>
          </a:prstGeom>
          <a:noFill/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1991544" y="703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tabLst>
                <a:tab pos="2962275" algn="l"/>
                <a:tab pos="3048000" algn="l"/>
              </a:tabLst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	Ecole d Basket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1991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966795" y="2130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1992</a:t>
            </a:r>
          </a:p>
        </p:txBody>
      </p:sp>
    </p:spTree>
  </p:cSld>
  <p:clrMapOvr>
    <a:masterClrMapping/>
  </p:clrMapOvr>
  <p:transition spd="med" advClick="0" advTm="500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E086C-F003-4E21-9AFA-B969AD7D38B8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3</a:t>
            </a:fld>
            <a:endParaRPr lang="fr-CH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991544" y="703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Minimes B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966795" y="213023"/>
            <a:ext cx="1512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1992</a:t>
            </a:r>
          </a:p>
          <a:p>
            <a:endParaRPr lang="fr-CH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9570" name="Picture 2" descr="I:\Save Images\Basket\50ème\Scan_Programme\1991-1992\1991-1992 Minimes 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0607" y="1063402"/>
            <a:ext cx="6210991" cy="493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E086C-F003-4E21-9AFA-B969AD7D38B8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4</a:t>
            </a:fld>
            <a:endParaRPr lang="fr-CH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991544" y="703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Minimes A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966795" y="213023"/>
            <a:ext cx="1512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1992</a:t>
            </a:r>
          </a:p>
          <a:p>
            <a:endParaRPr lang="fr-CH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6498" name="Picture 2" descr="I:\Save Images\Basket\50ème\Scan_Programme\1991-1992\1991-1992 Mimines 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9073" y="1158652"/>
            <a:ext cx="6386778" cy="493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E086C-F003-4E21-9AFA-B969AD7D38B8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5</a:t>
            </a:fld>
            <a:endParaRPr lang="fr-CH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991544" y="703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Scolaires B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966795" y="213023"/>
            <a:ext cx="1512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1992</a:t>
            </a:r>
          </a:p>
          <a:p>
            <a:endParaRPr lang="fr-CH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I:\Save Images\Basket\50ème\Scan_Programme\1991-1992\1991-1992 Scolaires 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9792" y="1045855"/>
            <a:ext cx="7177400" cy="493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E086C-F003-4E21-9AFA-B969AD7D38B8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6</a:t>
            </a:fld>
            <a:endParaRPr lang="fr-CH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991544" y="703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Scolaires A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966795" y="213023"/>
            <a:ext cx="1512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1992</a:t>
            </a:r>
          </a:p>
          <a:p>
            <a:endParaRPr lang="fr-CH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 descr="I:\Save Images\Basket\50ème\Scan_Programme\1991-1992\1991-1992 Scolaires 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8559" y="1101502"/>
            <a:ext cx="7076017" cy="493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E086C-F003-4E21-9AFA-B969AD7D38B8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7</a:t>
            </a:fld>
            <a:endParaRPr lang="fr-CH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991544" y="703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Juniors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966795" y="213023"/>
            <a:ext cx="1512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1992</a:t>
            </a:r>
          </a:p>
          <a:p>
            <a:endParaRPr lang="fr-CH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4" name="Picture 2" descr="I:\Save Images\Basket\50ème\Scan_Programme\1991-1992\1991-1992 Junio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8382" y="1078260"/>
            <a:ext cx="6798624" cy="493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E086C-F003-4E21-9AFA-B969AD7D38B8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8</a:t>
            </a:fld>
            <a:endParaRPr lang="fr-CH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991544" y="703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Renens Féminines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966795" y="213023"/>
            <a:ext cx="1512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1992</a:t>
            </a:r>
          </a:p>
          <a:p>
            <a:endParaRPr lang="fr-CH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8" name="Picture 2" descr="I:\Save Images\Basket\50ème\Scan_Programme\1991-1992\1991-1992 Fémin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9876" y="1052736"/>
            <a:ext cx="7367425" cy="4932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spd="med" advClick="0" advTm="5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E086C-F003-4E21-9AFA-B969AD7D38B8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9</a:t>
            </a:fld>
            <a:endParaRPr lang="fr-CH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991544" y="703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fr-CH" sz="2800" b="1" dirty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Renens II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90700" y="20769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966795" y="213023"/>
            <a:ext cx="1512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1992</a:t>
            </a:r>
          </a:p>
          <a:p>
            <a:endParaRPr lang="fr-CH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2" name="Picture 2" descr="I:\Save Images\Basket\50ème\Scan_Programme\1991-1992\1991-1992 Renens 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5979" y="1058069"/>
            <a:ext cx="5486180" cy="493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</Words>
  <Application>Microsoft Office PowerPoint</Application>
  <PresentationFormat>Widescreen</PresentationFormat>
  <Paragraphs>59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Hachemane Patrick</dc:creator>
  <cp:lastModifiedBy>Hachemane Patrick</cp:lastModifiedBy>
  <cp:revision>1</cp:revision>
  <dcterms:created xsi:type="dcterms:W3CDTF">2020-03-01T11:50:16Z</dcterms:created>
  <dcterms:modified xsi:type="dcterms:W3CDTF">2020-03-01T11:50:21Z</dcterms:modified>
</cp:coreProperties>
</file>