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5" r:id="rId2"/>
    <p:sldId id="324" r:id="rId3"/>
    <p:sldId id="328" r:id="rId4"/>
    <p:sldId id="326" r:id="rId5"/>
    <p:sldId id="327" r:id="rId6"/>
    <p:sldId id="329" r:id="rId7"/>
    <p:sldId id="330" r:id="rId8"/>
    <p:sldId id="334" r:id="rId9"/>
    <p:sldId id="332" r:id="rId10"/>
    <p:sldId id="333" r:id="rId11"/>
    <p:sldId id="33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14F3-C62E-4A83-9757-B8C1C0A7B2F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D37F-37BB-468C-8273-BC2392AAAA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143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11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2A58-1E7F-431D-A4CE-A71130D0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9AEBC-91C8-4EC2-97A3-E15B7285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9899D-E880-4383-B9CD-C2E7ABC4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FA25-0E3D-4AC4-9ECC-8347FFC5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0023D-9104-43C6-8778-6597BF32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830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F0CA-3D27-42F9-9B5C-19B6432C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A63D0-EB87-4F9D-B046-6E3BE27D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D247-4F25-49A6-9370-2566AD97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CB77-24E7-4E23-861A-4F77A17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56EEF-71AC-44E2-8D37-AA5867C5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43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243F7-FB2E-426A-8D69-826EF5BC9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9AB52-0966-4CA6-BE6E-9545BE9D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14776-8DA2-4483-A86E-2C246E94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DC67-713C-42B7-AD01-6F27D6D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A6D49-0E31-48B4-8F62-5825BEAA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58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4F82-8CCE-4D5A-A474-0B3BBDD3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C2A1-A28D-445B-AB43-94A37AA0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F557-24BA-4939-A869-91B24069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0FE5-7FCD-4F9E-9580-F1215922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11E5-E389-44B3-816B-FD05A69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768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7E88-31CB-43AF-88C0-C357D68B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2035-F877-438D-987B-FA948727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AF454-6900-4B7B-B61E-4210EF2E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B614-3A5C-4B16-82D9-1FB60B95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69F2-E830-4721-A38F-A8596469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04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1F09-A534-4D47-8B9D-B5D532DF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5BB1-66DB-41BE-963D-70B531E90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9BD07-BCA0-4FA9-99B4-8852C60D5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EDD01-AD0D-41AC-A4AD-CD774CE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22074-16FC-47F8-ACBD-F07466C8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36505-B206-42C3-9ADC-D689E48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11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ACE9-851B-4C30-8830-25914479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70056-EA84-4C9E-B2B2-BD1207E4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CDC92-2BBF-4084-BB07-1FC33BB6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68E0A-290D-4465-A334-5C591735A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93564-1034-4231-8BB1-B0D2E98C6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2948F-18C0-4313-AA27-D883F99B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6E4C4-A14F-4DD4-A046-2A51623A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46C20-1244-4D21-A4DD-CB221D8E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212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D8BE-A715-4650-B1FE-E46F4E86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41952-D41D-48A4-85A1-B421A556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9E418-9EE4-4708-B25D-C0F1AA0B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2DD0D-3AC3-4F05-A4F9-798B53FE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67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6C8CF-568A-4D32-BCF6-4089A615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BBE89-C073-4DF3-A942-84E4C8A3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8AAA3-FE2A-42CB-B562-43767553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2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BE4C-6749-49A9-A9EE-4EF5366D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4222A-9A75-4B17-9AED-DDD3979F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351AE-7A3A-48CC-8E9B-9E5803CE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5DCB2-2782-4291-8E1E-3A5DC697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787F7-4789-49B3-8985-B7A02FA8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59DBB-E460-4DA5-A6A7-603BF197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251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1625-1E1A-4F77-B767-4E71F354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5D928-36A4-4914-B317-25B3FE36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1DF62-7404-4B0D-BFE4-F2221B618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CCE60-1712-41C9-BB2B-2C079CAA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C0550-CB52-40B7-A4EE-BD1FEA0A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B01C8-AD89-43F1-B779-03A4D07C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149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9D9F4-D2EC-4FD4-A2F6-D0F677A5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087CA-E840-46CD-AF44-68FF6793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C4CC-CE49-480E-9E2C-E1B762A59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4AEB-DEA5-4141-8841-A5C2A18F57F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79A1-821D-4E9B-AC28-613CC0E50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2413-CD3E-4C32-B1E3-19CA13596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527A-51E0-4FDC-94BA-2DE146F9A65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90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91138" name="Picture 2" descr="I:\Save Images\Basket\50ème\Scan_Programme\1990-1991\1990-1991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00" y="547200"/>
            <a:ext cx="4046384" cy="5662800"/>
          </a:xfrm>
          <a:prstGeom prst="rect">
            <a:avLst/>
          </a:prstGeom>
          <a:noFill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560403"/>
            <a:ext cx="4171504" cy="563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100354" name="Picture 2" descr="I:\Save Images\Basket\50ème\Scan_Programme\1990-1991\1990-1991 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734" y="1082247"/>
            <a:ext cx="612592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 Basket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101380" name="Picture 4" descr="I:\Save Images\Basket\50ème\Scan_Programme\1990-1991\1990-1991 Ecole_de_B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1196752"/>
            <a:ext cx="7655364" cy="4932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403679" y="6108154"/>
            <a:ext cx="1008112" cy="369332"/>
          </a:xfrm>
          <a:prstGeom prst="rect">
            <a:avLst/>
          </a:prstGeom>
          <a:solidFill>
            <a:schemeClr val="bg1">
              <a:lumMod val="65000"/>
              <a:lumOff val="3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José Frias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Entraîneur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LNM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92164" name="Picture 4" descr="I:\Save Images\Basket\50ème\Scan_Programme\1990-1991\19901991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7" y="1268760"/>
            <a:ext cx="6718721" cy="4932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305887" y="123611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B. Kostalic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97932" y="1240304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M. Rossier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04612" y="1245637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J-M Boog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57439" y="1270430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S. Jolliet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64149" y="125516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D. Marion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089163" y="5998370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D. Ovaert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614959" y="600256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L. Mordacci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22348" y="6007895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T. Allamand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10129" y="6017420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L. Montangrero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95234" name="Picture 2" descr="I:\Save Images\Basket\50ème\Scan_Programme\1990-1991\1990-1991 Renens I Féminines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980728"/>
            <a:ext cx="6154639" cy="4932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3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93186" name="Picture 2" descr="I:\Save Images\Basket\50ème\Scan_Programme\1990-1991\1990-1991 Renens 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046054"/>
            <a:ext cx="6192688" cy="5328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4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94210" name="Picture 2" descr="I:\Save Images\Basket\50ème\Scan_Programme\1990-1991\1990-1991 Renens III 4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745" y="1124744"/>
            <a:ext cx="636895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96258" name="Picture 2" descr="I:\Save Images\Basket\50ème\Scan_Programme\1990-1991\1990-1991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1177930"/>
            <a:ext cx="676626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97282" name="Picture 2" descr="I:\Save Images\Basket\50ème\Scan_Programme\1990-1991\1990-1991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3" y="1196752"/>
            <a:ext cx="7352083" cy="4932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4" name="Picture 2" descr="I:\Save Images\Basket\50ème\Scan_Programme\1990-1991\1990-1991 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1124744"/>
            <a:ext cx="7647339" cy="4932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</a:p>
        </p:txBody>
      </p:sp>
      <p:pic>
        <p:nvPicPr>
          <p:cNvPr id="99331" name="Picture 3" descr="I:\Save Images\Basket\50ème\Scan_Programme\1990-1991\1990-1991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109" y="1148417"/>
            <a:ext cx="722570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2020-03-01T11:49:18Z</dcterms:created>
  <dcterms:modified xsi:type="dcterms:W3CDTF">2020-03-01T11:49:24Z</dcterms:modified>
</cp:coreProperties>
</file>