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317" r:id="rId4"/>
    <p:sldId id="318" r:id="rId5"/>
    <p:sldId id="319" r:id="rId6"/>
    <p:sldId id="320" r:id="rId7"/>
    <p:sldId id="321" r:id="rId8"/>
    <p:sldId id="322" r:id="rId9"/>
    <p:sldId id="32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DB11-E6D2-4C8C-BD7B-766BA84E4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1EDB4-874D-4D49-9DC1-82D549ED8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E755-46AE-4D86-AB07-C2D236A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B4602-7DC9-4F92-8C7F-DC6C3FC3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C3F7B-F6A8-4E53-9BF2-6DF91EC1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563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D951-53AB-40F5-B88C-E866077F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84ADA-4CE5-41CB-96F3-B381AEB73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6898-B560-4E5F-B758-86ED74B6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C900-E4F2-4AF9-B60E-919E9700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B8251-07DE-40ED-B4C5-B84BA222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322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81674-C0A6-4284-9457-6C2F2DE2D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4A11F-A0AA-4BED-A222-98B8521A7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99E33-4676-4275-A451-96CC5C33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8F85-4E47-41F0-97DA-68438ACB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67469-4A27-4D85-BFB5-5518A07E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365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047C-65A3-48B8-83FB-BF25265E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B36E-B61E-44D6-808C-F1B3FD49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94A17-323C-45A0-BE0F-8CACD8A6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18004-7E97-4C81-B20F-8256FFDB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0447-354F-481A-A316-3DBEF017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49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0DF6-10DA-4400-8997-2BACC8F0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667B0-02B4-4520-AB54-E2B7FE295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55F4-B75F-4C78-AC45-5205AC89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95573-52BA-42A3-9AD1-617EEDA8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3DA4-706C-4F05-BAB6-DAC39A39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078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7DCD-4CB6-43C1-BA2A-4A1C3CA6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254F-D7C3-422D-B22D-00719F695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C2DB0-1719-452C-9195-1FA49F25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77D9-986A-43B2-A7A5-3D0C27B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776DA-8AFE-4B66-A072-7B592483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52E44-92CF-4BFC-A423-8DA2EA4C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120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9B22-693F-4B64-8C40-0801B2B6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2E38E-4E3E-4C9A-91A0-ACB19D9E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8C771-3B4F-4991-8FF9-3F07CBC9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1173F-ACD0-48B2-9F47-A4C866594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473E7-0DF9-40C4-8CA8-688478391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6877B-3CCC-4103-94C8-98A0EF0C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CBBD1-F121-4BDE-AAE6-904BE7A3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CFB07-9FB7-44CE-B0CA-5C171FBB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13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C28F-206F-46C4-B17A-BE01DCB8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A8B5E-1121-449A-B2F3-31A74BD2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D24D7-365B-4AA3-8EEB-8D3E49F2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7A3AB-FA44-4BF6-A6B6-815CE151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89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390A1-3FED-4CDA-A85C-E882B400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F6335-3EE9-4E8F-B734-24F6AAA3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DAA90-A72F-41F9-B014-7454D57E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602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DA83-6285-4CDF-8E3E-165938BF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21E0-5B17-4504-8B34-8FA2F8B2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4A830-44EC-48DB-B57A-E8CB5FCFE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7E388-1413-404F-A20B-4A6B7CD6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7BF78-EEB4-4314-92AE-1C6C4E48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4D109-3890-4C58-B677-FF181198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40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D91B-461D-44DC-BD6C-D3B9C01B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F36DF-478D-4252-B9F5-4F8CAACD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F2B96-CCE3-4F99-BBF6-9186F691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EF588-9652-4A16-BBB8-9E99E739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81661-0FC4-4D69-A653-D1BBB13D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029E8-2D7B-4D49-8F9A-1B56F819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769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27F04-317E-4B00-8AC4-1417BC06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01D7-E7FD-4302-800B-488D740B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8F23-D7F2-4CB6-B94B-0CACB430F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7C3C-4703-4809-9CCB-B9F90B32930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FF0E-B035-46A7-B696-AEC68DEC0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8AA2D-6B40-442C-9F87-BF59B9EB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7252-D94C-44A0-9F95-8E47E7F5223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771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5" name="Picture 1" descr="I:\Save Images\Basket\50ème\Scan_Programme\1989-1990\1989-1990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103" y="547201"/>
            <a:ext cx="3946779" cy="5661279"/>
          </a:xfrm>
          <a:prstGeom prst="rect">
            <a:avLst/>
          </a:prstGeom>
          <a:noFill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554265"/>
            <a:ext cx="4055046" cy="563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91544" y="703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LNM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1026" name="Picture 2" descr="I:\Save Images\Basket\50ème\Scan_Programme\1989-1990\1989-1990 Renens I 1ère LNM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863" y="980728"/>
            <a:ext cx="7651770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90114" name="Picture 2" descr="I:\Save Images\Basket\50ème\Scan_Programme\1989-1990\1989-1990 Renens II 2ème Ligue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516" y="957282"/>
            <a:ext cx="6676062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III 4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89090" name="Picture 2" descr="I:\Save Images\Basket\50ème\Scan_Programme\1989-1990\1989-1990 Renens III 4ème Ligue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170" y="957282"/>
            <a:ext cx="6929484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Féminines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88066" name="Picture 2" descr="I:\Save Images\Basket\50ème\Scan_Programme\1989-1990\1989-1990 Féminines 2ème Ligue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649" y="962292"/>
            <a:ext cx="7594818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87042" name="Picture 2" descr="I:\Save Images\Basket\50ème\Scan_Programme\1989-1990\1989-1990 Juniors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947229"/>
            <a:ext cx="6730917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86018" name="Picture 2" descr="I:\Save Images\Basket\50ème\Scan_Programme\1989-1990\1989-1990 Cadets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168" y="980728"/>
            <a:ext cx="6811478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84994" name="Picture 2" descr="I:\Save Images\Basket\50ème\Scan_Programme\1989-1990\1989-1990 Minimes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052736"/>
            <a:ext cx="6600384" cy="547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2061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</a:t>
            </a:r>
          </a:p>
        </p:txBody>
      </p:sp>
      <p:pic>
        <p:nvPicPr>
          <p:cNvPr id="83975" name="Picture 7" descr="I:\Save Images\Basket\50ème\Scan_Programme\1989-1990\1989-1990 Poussins avec n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686" y="1020131"/>
            <a:ext cx="6552728" cy="54744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2020-03-01T11:48:55Z</dcterms:created>
  <dcterms:modified xsi:type="dcterms:W3CDTF">2020-03-01T11:49:02Z</dcterms:modified>
</cp:coreProperties>
</file>