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304" r:id="rId3"/>
    <p:sldId id="306" r:id="rId4"/>
    <p:sldId id="307" r:id="rId5"/>
    <p:sldId id="313" r:id="rId6"/>
    <p:sldId id="314" r:id="rId7"/>
    <p:sldId id="312" r:id="rId8"/>
    <p:sldId id="30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A138C-054A-402A-B6D5-81E4B2AB02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A86D5-2422-48B4-99FF-08D0763799A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654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9FC2-543E-4A59-B994-56A31A8B9D44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C8E3-61BA-49C0-9548-9005DA498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44234-2A2E-44A5-8766-18AE40251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58F34-9218-41E1-9D70-0C2C6776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17403-5864-4115-9CDF-6B9AAAA8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04BDB-DF6F-4BD8-9C6C-A790E8DF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465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D3FA-5C2E-4945-9550-6344F81B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8836B-2023-469E-A895-677EFCBBF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EC9A-5722-4CE8-9F07-DB512201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5D1AD-4C1C-41FE-87CF-F1FD7E44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2BFB3-94B5-4009-B278-3DDCB8D5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445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68D814-4C5A-4073-A146-37F5F34A9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589C7-9134-46CD-88B0-2B75B4A16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3C068-1D5C-47BB-99C7-B2E9BABE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E2B3-02B2-48F7-956B-89150F70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97F2-7689-480D-B9F3-07DEC1D3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692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BC96-8669-4B3A-BC52-264FD639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B07AB-2CBA-41D2-91F9-E97FE689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78C26-2956-4C17-90DC-DD51EF0D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15B1-E20A-4B17-BB18-1660207F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FBBA8-7D6A-4215-BACE-A839D715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623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36E2-8E7A-4B8F-AC75-FA7EE17C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A6933-002E-4C04-8559-025FF6C2F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FEA5E-377D-4DC3-A507-60083AE9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326F5-D2BD-4E86-906A-E34DC773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CB661-1053-4237-A987-44C2C48F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238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07D1-8908-4EEB-B054-5BB896EF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F7A4-E0F5-48EE-ADB8-DE760B52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0A229-D90C-4F78-B8FE-8E4FA0C9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E3B82-349B-47E5-8A30-ACB705AA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7145-158B-4445-912A-227302B4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CFFFD-4DB8-4EC1-B711-2B800B91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849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71C0-867F-4741-903F-FD22C2AD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44CD-33E4-403B-86B9-BF9A803C2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CAADB-82D4-4AB2-AF3E-5773C51DB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994AA-3F30-4C5A-A946-72DD9AAD3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F271E-7FF9-41A7-AFB0-86A254035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31420-5602-47F0-8FA8-4B8CD781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77663-A070-4BA0-BC0A-28272AD8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D41D9-6269-45B0-8E32-DA279B9F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220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5FD4-1FA9-4240-8CB1-00B31F7A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9769C-690C-406B-BA6A-773DD3D7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26F79-F335-4922-914C-6599AB21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424DA-0F4E-4422-8B6B-DC3748EA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110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E0A2D-932E-4978-A9D2-6283C53B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2AD26-55D0-4FD5-8D6A-30876947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67688-CFDC-4A0E-85B3-502940E4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043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804B4-2CFF-44EE-945D-199830B5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BD54-5036-48F5-B4D6-B25ABB16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61E43-58ED-4867-AC6D-3A84B7654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07FBE-AB38-41AB-AEDD-CE02F125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63C28-C9C4-45E8-9393-95FE83A1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CC885-936D-4216-960E-E1262F19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143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52FC-6A3F-47E9-AAF9-408932A8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7E8B6-B3F4-4863-89A9-A2708632A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EC0AF-9218-40BB-8240-2DC0AE190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06FC2-C074-48AD-B166-24ACFBBA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73ADC-433E-4540-8C4C-628A521F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769F3-2086-4084-B28D-22A838EB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630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94E64-14C8-45B9-BBC3-E5423B46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3FF54-161B-4310-B94D-02A8B074F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D1F0B-38A6-4D52-A66D-2E2A7F770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A6F1-E672-454E-AC87-E8D403A4A7D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48B28-7372-4DC4-9730-853C5F0E1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687F-8FF1-495B-9878-B7889C47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8F9F-C003-4465-89B4-7FA3E558D1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359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2050" name="Picture 2" descr="I:\Save Images\Basket\50ème\Scan_Programme\1988-1989\1988-1989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582" y="1052736"/>
            <a:ext cx="3463496" cy="49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 1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 nationale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1418" y="1052736"/>
            <a:ext cx="3470795" cy="496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 1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 nationale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867353" y="1077119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L. Bianchi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Entraîneur</a:t>
            </a:r>
          </a:p>
        </p:txBody>
      </p:sp>
      <p:pic>
        <p:nvPicPr>
          <p:cNvPr id="1026" name="Picture 2" descr="I:\Save Images\Basket\50ème\Scan_Programme\1988-1989\1988_1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052736"/>
            <a:ext cx="8012390" cy="49680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576736" y="1048544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B. Haederli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24486" y="1048544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B. Kostalic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49738" y="1052736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M. Rossier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07943" y="1058069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J-M Boog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72064" y="106340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Y. Meylan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677125" y="1067594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b="1" dirty="0">
                <a:solidFill>
                  <a:srgbClr val="CCFFCC"/>
                </a:solidFill>
              </a:rPr>
              <a:t>D. Marion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37545" y="5823173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P. Jaton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85295" y="5823173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P. Rossier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96347" y="5827365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G. Delessert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168902" y="583269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D. Ovaert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633073" y="5838031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CCFFCC"/>
                </a:solidFill>
              </a:rPr>
              <a:t>Y. Delessert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886408" y="1071404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b="1" dirty="0">
                <a:solidFill>
                  <a:srgbClr val="CCFFCC"/>
                </a:solidFill>
              </a:rPr>
              <a:t>L. Bianchi</a:t>
            </a:r>
          </a:p>
          <a:p>
            <a:pPr algn="ctr"/>
            <a:r>
              <a:rPr lang="fr-CH" sz="900" b="1" dirty="0">
                <a:solidFill>
                  <a:srgbClr val="CCFFCC"/>
                </a:solidFill>
              </a:rPr>
              <a:t>Entraîneur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pic>
        <p:nvPicPr>
          <p:cNvPr id="3075" name="Picture 3" descr="I:\Save Images\Basket\50ème\Scan_Programme\1988-1989\1988_2ème Lig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291" y="1077119"/>
            <a:ext cx="6753454" cy="49680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551337" y="1048544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B.  Valette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13387" y="1048544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G. Descloux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29114" y="1052736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J. Antonietti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51476" y="1058069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R. Horisberger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75401" y="1058069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J. Frias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98243" y="598701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P. Corday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569868" y="5996537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M. Orellana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737598" y="5992345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L. Bianchi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 Féminine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pic>
        <p:nvPicPr>
          <p:cNvPr id="4099" name="Picture 3" descr="I:\Save Images\Basket\50ème\Scan_Programme\1988-1989\1988_Juniors F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243" y="1091977"/>
            <a:ext cx="7647890" cy="49680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732312" y="1096169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N. Desponds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48064" y="110150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C. Polli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14864" y="110150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S. Sarqueda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42770" y="1086644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P. Jaton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45285" y="5890989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Ch. Palmieri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61037" y="589632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C. Kokot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61187" y="589632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P. Carro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pic>
        <p:nvPicPr>
          <p:cNvPr id="3074" name="Picture 2" descr="I:\Save Images\Basket\50ème\Scan_Programme\1988-1989\1988-1989_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419" y="1124744"/>
            <a:ext cx="7176797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Scolaires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pic>
        <p:nvPicPr>
          <p:cNvPr id="4098" name="Picture 2" descr="I:\Save Images\Basket\50ème\Scan_Programme\1988-1989\1988-1989_Scola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4183" y="1144588"/>
            <a:ext cx="6464300" cy="5168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pic>
        <p:nvPicPr>
          <p:cNvPr id="2050" name="Picture 2" descr="I:\Save Images\Basket\50ème\Scan_Programme\1988-1989\1988-1989_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1085468"/>
            <a:ext cx="6264696" cy="53154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Poussins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pic>
        <p:nvPicPr>
          <p:cNvPr id="5122" name="Picture 2" descr="I:\Save Images\Basket\50ème\Scan_Programme\1988-1989\1988_Pouss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1052736"/>
            <a:ext cx="7161562" cy="49680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855640" y="602128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A. Taradellas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14192" y="6026621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Y. Antonietti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56462" y="1628800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L. Villari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Entraîneur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33342" y="6026621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A. Maurer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39258" y="1744241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D. Ovaert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Entraîneur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81042" y="6026621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J. Troyon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745486" y="2435746"/>
            <a:ext cx="1073621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P. Kiriakopoulos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547892" y="6026621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F. Vuilleumier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376567" y="6026621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G. Cerruti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00492" y="6026621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C. Plocek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Widescreen</PresentationFormat>
  <Paragraphs>83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2020-03-01T11:48:34Z</dcterms:created>
  <dcterms:modified xsi:type="dcterms:W3CDTF">2020-03-01T11:48:42Z</dcterms:modified>
</cp:coreProperties>
</file>