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02" r:id="rId2"/>
    <p:sldId id="303" r:id="rId3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0" d="100"/>
          <a:sy n="70" d="100"/>
        </p:scale>
        <p:origin x="660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F043BC-4C1E-4DF6-A508-A4EEFA06882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fr-CH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F5F0820-B46F-401F-A340-DD46AADCDCF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fr-CH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325783D-349F-4559-9445-CE2721FE64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B20B5E-3BAF-4C27-9ADC-715F5BF691C8}" type="datetimeFigureOut">
              <a:rPr lang="fr-CH" smtClean="0"/>
              <a:t>01.03.2020</a:t>
            </a:fld>
            <a:endParaRPr lang="fr-C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C0A4DE9-1FB0-44A9-8173-AF4024C414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B122BEF-292C-447E-8B23-DC74C31BC9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34046E-0399-4CF8-AF10-C27796450D1F}" type="slidenum">
              <a:rPr lang="fr-CH" smtClean="0"/>
              <a:t>‹#›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14320020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08F62E-00B1-4E34-8661-56A7605B88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CH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8A3433E-5479-41E4-9193-D1DE431CA44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CH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CFA383F-4EBC-4236-A42D-7074C755D7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B20B5E-3BAF-4C27-9ADC-715F5BF691C8}" type="datetimeFigureOut">
              <a:rPr lang="fr-CH" smtClean="0"/>
              <a:t>01.03.2020</a:t>
            </a:fld>
            <a:endParaRPr lang="fr-C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51E1170-5693-43C6-A5E0-0EE01B6328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FC0EDF5-9377-4BBF-B81C-76AE519735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34046E-0399-4CF8-AF10-C27796450D1F}" type="slidenum">
              <a:rPr lang="fr-CH" smtClean="0"/>
              <a:t>‹#›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24444959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0834251-3B47-454F-ADB1-CC941F1F00E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fr-CH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C4BECAF-9492-4938-94DC-2DD3B889C99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CH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E617705-E5DC-45F1-BEB7-A1BF72441E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B20B5E-3BAF-4C27-9ADC-715F5BF691C8}" type="datetimeFigureOut">
              <a:rPr lang="fr-CH" smtClean="0"/>
              <a:t>01.03.2020</a:t>
            </a:fld>
            <a:endParaRPr lang="fr-C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3BAFBE0-8988-4E9A-804A-10D300403E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6044702-F451-44B3-9D3B-EEF3FC695B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34046E-0399-4CF8-AF10-C27796450D1F}" type="slidenum">
              <a:rPr lang="fr-CH" smtClean="0"/>
              <a:t>‹#›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27670052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DBDC2E-1A45-4591-B7C3-D8886E4043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CH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9AFFEF-F0A7-4C50-88FE-176CEED8C97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CH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541C191-4500-4414-B80E-5181B4F2D7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B20B5E-3BAF-4C27-9ADC-715F5BF691C8}" type="datetimeFigureOut">
              <a:rPr lang="fr-CH" smtClean="0"/>
              <a:t>01.03.2020</a:t>
            </a:fld>
            <a:endParaRPr lang="fr-C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B6F1B40-3001-4BF4-BD74-EFD8BD1517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F4E3C0D-D2B1-4A5C-ADF4-5BD550E9F3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34046E-0399-4CF8-AF10-C27796450D1F}" type="slidenum">
              <a:rPr lang="fr-CH" smtClean="0"/>
              <a:t>‹#›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2258331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4DB10A-57BC-43AA-8CE6-66BAD70493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fr-CH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268E014-5268-4F2F-961F-AC6BC6E104E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301C2AB-2BA2-41C2-966B-5245C2B6A9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B20B5E-3BAF-4C27-9ADC-715F5BF691C8}" type="datetimeFigureOut">
              <a:rPr lang="fr-CH" smtClean="0"/>
              <a:t>01.03.2020</a:t>
            </a:fld>
            <a:endParaRPr lang="fr-C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43C106D-2B00-479F-904E-C78E7184AB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0E5551-5B2D-4F64-A309-646080422A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34046E-0399-4CF8-AF10-C27796450D1F}" type="slidenum">
              <a:rPr lang="fr-CH" smtClean="0"/>
              <a:t>‹#›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39109550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A330FD-5298-4471-9155-754E25B124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CH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E138D2-E9F6-4903-9B5F-D0B82705D00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CH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FF2AE78-BBAD-4DDB-9C52-4838C013786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CH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6433953-96CA-40AE-B772-2BF9E3C79D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B20B5E-3BAF-4C27-9ADC-715F5BF691C8}" type="datetimeFigureOut">
              <a:rPr lang="fr-CH" smtClean="0"/>
              <a:t>01.03.2020</a:t>
            </a:fld>
            <a:endParaRPr lang="fr-CH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4EA36A7-B0CE-41E6-8C3E-2677C4BDA9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FDED672-87CA-4C97-A349-88941F2C0A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34046E-0399-4CF8-AF10-C27796450D1F}" type="slidenum">
              <a:rPr lang="fr-CH" smtClean="0"/>
              <a:t>‹#›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5042751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BA1E05-8748-4E4E-BF38-DF7D481146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fr-CH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D0BA33F-2478-4EB2-A937-B7DF2E9C3BB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6021774-425B-4EA0-B8BE-0C1C0570201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CH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7A8DFC3-CFD9-448F-8431-903786C1C53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5C4221F-7371-40E3-B6F8-2FCFAD3CFC2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CH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FD37F0E-D378-4A7E-9240-D31B453798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B20B5E-3BAF-4C27-9ADC-715F5BF691C8}" type="datetimeFigureOut">
              <a:rPr lang="fr-CH" smtClean="0"/>
              <a:t>01.03.2020</a:t>
            </a:fld>
            <a:endParaRPr lang="fr-CH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E31F344-191B-4F5E-974B-84FDE71314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B874A7D-A7A4-4CBD-82D9-8C60450D3A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34046E-0399-4CF8-AF10-C27796450D1F}" type="slidenum">
              <a:rPr lang="fr-CH" smtClean="0"/>
              <a:t>‹#›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32772182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F8D3DC-7C01-40A9-926F-9D1E17712F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CH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3E73917-5563-4330-8C1E-6D9CB6F6D5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B20B5E-3BAF-4C27-9ADC-715F5BF691C8}" type="datetimeFigureOut">
              <a:rPr lang="fr-CH" smtClean="0"/>
              <a:t>01.03.2020</a:t>
            </a:fld>
            <a:endParaRPr lang="fr-CH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1037E73-9384-431D-A628-651560400F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E6AE450-C295-4540-9F0C-C3E25F1F17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34046E-0399-4CF8-AF10-C27796450D1F}" type="slidenum">
              <a:rPr lang="fr-CH" smtClean="0"/>
              <a:t>‹#›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26915511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CD4DF7B-6ACD-40CF-B540-13AB75B267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B20B5E-3BAF-4C27-9ADC-715F5BF691C8}" type="datetimeFigureOut">
              <a:rPr lang="fr-CH" smtClean="0"/>
              <a:t>01.03.2020</a:t>
            </a:fld>
            <a:endParaRPr lang="fr-CH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75FCCBD-A865-42A6-AB77-3C097F6B01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E4CF2A2-355D-4D16-92AE-9C3A7CDE8C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34046E-0399-4CF8-AF10-C27796450D1F}" type="slidenum">
              <a:rPr lang="fr-CH" smtClean="0"/>
              <a:t>‹#›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39340279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8AF9FE-ABE3-4A20-87D2-0BEE0ABB2B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fr-CH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104CDA-A285-4928-B590-8E40259092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CH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E42143F-2F3A-464D-8B4E-D54D683CB33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C57CA72-1925-418B-B2D8-B13E6D4336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B20B5E-3BAF-4C27-9ADC-715F5BF691C8}" type="datetimeFigureOut">
              <a:rPr lang="fr-CH" smtClean="0"/>
              <a:t>01.03.2020</a:t>
            </a:fld>
            <a:endParaRPr lang="fr-CH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940DB81-7B02-45CE-8584-611085A304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9BC37FC-4B01-41DA-A6EE-8F8B9308BE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34046E-0399-4CF8-AF10-C27796450D1F}" type="slidenum">
              <a:rPr lang="fr-CH" smtClean="0"/>
              <a:t>‹#›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8558110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6BECF0-CE67-4A63-8005-17B9A9E346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fr-CH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62B45D9-02F7-41EC-9B3A-ED00C3186C1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CH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79E850F-0444-4F8E-9BE5-4D809A7218E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E4838AD-FF73-4C42-89FB-3310522A8B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B20B5E-3BAF-4C27-9ADC-715F5BF691C8}" type="datetimeFigureOut">
              <a:rPr lang="fr-CH" smtClean="0"/>
              <a:t>01.03.2020</a:t>
            </a:fld>
            <a:endParaRPr lang="fr-CH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CB8A06D-89E8-4B63-873B-E2C58FE615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76CADE1-3DC8-4C3B-A9D9-4468A5B97A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34046E-0399-4CF8-AF10-C27796450D1F}" type="slidenum">
              <a:rPr lang="fr-CH" smtClean="0"/>
              <a:t>‹#›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25788431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920E7AC-9133-4CD6-9ED0-FA8237CA8F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fr-CH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8762471-00E8-4F46-AEB4-3C818A78551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CH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384A964-3247-4953-A4BE-82FE4FAC6DE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B20B5E-3BAF-4C27-9ADC-715F5BF691C8}" type="datetimeFigureOut">
              <a:rPr lang="fr-CH" smtClean="0"/>
              <a:t>01.03.2020</a:t>
            </a:fld>
            <a:endParaRPr lang="fr-C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8CED2D-5E58-475C-A9CE-40B95E7246D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C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DA34D0C-E79D-42D1-8EAD-21122C326BD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34046E-0399-4CF8-AF10-C27796450D1F}" type="slidenum">
              <a:rPr lang="fr-CH" smtClean="0"/>
              <a:t>‹#›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3420383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888066-A91B-4D9E-9FF8-391D08310687}" type="datetime1">
              <a:rPr lang="fr-CH" smtClean="0"/>
              <a:pPr/>
              <a:t>01.03.2020</a:t>
            </a:fld>
            <a:endParaRPr lang="fr-CH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435232-AC2D-4B87-97E4-B74F0EDB2D72}" type="slidenum">
              <a:rPr lang="fr-CH" smtClean="0"/>
              <a:pPr/>
              <a:t>1</a:t>
            </a:fld>
            <a:endParaRPr lang="fr-CH"/>
          </a:p>
        </p:txBody>
      </p:sp>
      <p:sp>
        <p:nvSpPr>
          <p:cNvPr id="5" name="Titre 1"/>
          <p:cNvSpPr txBox="1">
            <a:spLocks/>
          </p:cNvSpPr>
          <p:nvPr/>
        </p:nvSpPr>
        <p:spPr>
          <a:xfrm>
            <a:off x="1991544" y="0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pPr algn="ctr">
              <a:spcBef>
                <a:spcPct val="0"/>
              </a:spcBef>
              <a:defRPr/>
            </a:pPr>
            <a:r>
              <a:rPr lang="fr-CH" sz="4400" b="1" dirty="0">
                <a:ln w="6350">
                  <a:noFill/>
                </a:ln>
                <a:solidFill>
                  <a:srgbClr val="00B0F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25</a:t>
            </a:r>
            <a:r>
              <a:rPr lang="fr-CH" sz="4400" b="1" baseline="30000" dirty="0">
                <a:ln w="6350">
                  <a:noFill/>
                </a:ln>
                <a:solidFill>
                  <a:srgbClr val="00B0F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ème</a:t>
            </a:r>
            <a:r>
              <a:rPr lang="fr-CH" sz="4400" b="1" dirty="0">
                <a:ln w="6350">
                  <a:noFill/>
                </a:ln>
                <a:solidFill>
                  <a:srgbClr val="00B0F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 anniversaire</a:t>
            </a:r>
          </a:p>
        </p:txBody>
      </p:sp>
      <p:sp>
        <p:nvSpPr>
          <p:cNvPr id="6" name="ZoneTexte 5"/>
          <p:cNvSpPr txBox="1"/>
          <p:nvPr/>
        </p:nvSpPr>
        <p:spPr>
          <a:xfrm>
            <a:off x="1790700" y="207691"/>
            <a:ext cx="15121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4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1986</a:t>
            </a:r>
          </a:p>
        </p:txBody>
      </p:sp>
      <p:sp>
        <p:nvSpPr>
          <p:cNvPr id="7" name="ZoneTexte 6"/>
          <p:cNvSpPr txBox="1"/>
          <p:nvPr/>
        </p:nvSpPr>
        <p:spPr>
          <a:xfrm>
            <a:off x="8966795" y="213024"/>
            <a:ext cx="15121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4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1987</a:t>
            </a:r>
          </a:p>
        </p:txBody>
      </p:sp>
      <p:pic>
        <p:nvPicPr>
          <p:cNvPr id="11266" name="Picture 2" descr="C:\Users\Bernard\Desktop\Scan_Programme\1986-1987\1986-1987 Programme couverture 25ème anniversair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67186" y="1128465"/>
            <a:ext cx="3478310" cy="518400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</p:pic>
      <p:pic>
        <p:nvPicPr>
          <p:cNvPr id="11267" name="Picture 3" descr="C:\Users\Bernard\Desktop\Scan_Programme\1986-1987\1987-1988 Comité du 25èm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35960" y="3356992"/>
            <a:ext cx="4554000" cy="2943252"/>
          </a:xfrm>
          <a:prstGeom prst="rect">
            <a:avLst/>
          </a:prstGeom>
          <a:noFill/>
          <a:ln>
            <a:solidFill>
              <a:schemeClr val="bg1"/>
            </a:solidFill>
          </a:ln>
        </p:spPr>
      </p:pic>
      <p:pic>
        <p:nvPicPr>
          <p:cNvPr id="1026" name="Picture 2" descr="I:\Save Images\Basket\50ème\Scan_Programme\1986-1987\1986-1987 Comité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35960" y="1124744"/>
            <a:ext cx="4551362" cy="216024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</p:pic>
    </p:spTree>
  </p:cSld>
  <p:clrMapOvr>
    <a:masterClrMapping/>
  </p:clrMapOvr>
  <p:transition spd="med" advClick="0" advTm="5000">
    <p:random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888066-A91B-4D9E-9FF8-391D08310687}" type="datetime1">
              <a:rPr lang="fr-CH" smtClean="0"/>
              <a:pPr/>
              <a:t>01.03.2020</a:t>
            </a:fld>
            <a:endParaRPr lang="fr-CH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435232-AC2D-4B87-97E4-B74F0EDB2D72}" type="slidenum">
              <a:rPr lang="fr-CH" smtClean="0"/>
              <a:pPr/>
              <a:t>2</a:t>
            </a:fld>
            <a:endParaRPr lang="fr-CH"/>
          </a:p>
        </p:txBody>
      </p:sp>
      <p:sp>
        <p:nvSpPr>
          <p:cNvPr id="5" name="Titre 1"/>
          <p:cNvSpPr txBox="1">
            <a:spLocks/>
          </p:cNvSpPr>
          <p:nvPr/>
        </p:nvSpPr>
        <p:spPr>
          <a:xfrm>
            <a:off x="1991544" y="0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pPr algn="ctr">
              <a:spcBef>
                <a:spcPct val="0"/>
              </a:spcBef>
              <a:defRPr/>
            </a:pPr>
            <a:endParaRPr lang="fr-CH" sz="2800" b="1" dirty="0">
              <a:ln w="6350">
                <a:noFill/>
              </a:ln>
              <a:gradFill>
                <a:gsLst>
                  <a:gs pos="0">
                    <a:schemeClr val="accent1">
                      <a:tint val="73000"/>
                      <a:satMod val="145000"/>
                    </a:schemeClr>
                  </a:gs>
                  <a:gs pos="73000">
                    <a:schemeClr val="accent1">
                      <a:tint val="73000"/>
                      <a:satMod val="145000"/>
                    </a:schemeClr>
                  </a:gs>
                  <a:gs pos="100000">
                    <a:schemeClr val="accent1">
                      <a:tint val="83000"/>
                      <a:satMod val="143000"/>
                    </a:schemeClr>
                  </a:gs>
                </a:gsLst>
                <a:lin ang="4800000" scaled="1"/>
              </a:gradFill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1790700" y="207691"/>
            <a:ext cx="15121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4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1986</a:t>
            </a:r>
          </a:p>
        </p:txBody>
      </p:sp>
      <p:sp>
        <p:nvSpPr>
          <p:cNvPr id="7" name="ZoneTexte 6"/>
          <p:cNvSpPr txBox="1"/>
          <p:nvPr/>
        </p:nvSpPr>
        <p:spPr>
          <a:xfrm>
            <a:off x="8966795" y="213024"/>
            <a:ext cx="15121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4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1987</a:t>
            </a:r>
          </a:p>
        </p:txBody>
      </p:sp>
      <p:pic>
        <p:nvPicPr>
          <p:cNvPr id="2051" name="Picture 3" descr="I:\Save Images\Basket\50ème\Scan_Programme\1986-1987\1987_Programme_1LNM Zoom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72882" y="2"/>
            <a:ext cx="4877002" cy="6857999"/>
          </a:xfrm>
          <a:prstGeom prst="rect">
            <a:avLst/>
          </a:prstGeom>
          <a:noFill/>
        </p:spPr>
      </p:pic>
    </p:spTree>
  </p:cSld>
  <p:clrMapOvr>
    <a:masterClrMapping/>
  </p:clrMapOvr>
  <p:transition spd="med" advClick="0" advTm="5000">
    <p:random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10</Words>
  <Application>Microsoft Office PowerPoint</Application>
  <PresentationFormat>Widescreen</PresentationFormat>
  <Paragraphs>9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6" baseType="lpstr">
      <vt:lpstr>Arial</vt:lpstr>
      <vt:lpstr>Calibri</vt:lpstr>
      <vt:lpstr>Calibri Light</vt:lpstr>
      <vt:lpstr>Office Theme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Hachemane Patrick</dc:creator>
  <cp:lastModifiedBy>Hachemane Patrick</cp:lastModifiedBy>
  <cp:revision>1</cp:revision>
  <dcterms:created xsi:type="dcterms:W3CDTF">2020-03-01T11:48:12Z</dcterms:created>
  <dcterms:modified xsi:type="dcterms:W3CDTF">2020-03-01T11:48:21Z</dcterms:modified>
</cp:coreProperties>
</file>