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5" r:id="rId3"/>
    <p:sldId id="298" r:id="rId4"/>
    <p:sldId id="297" r:id="rId5"/>
    <p:sldId id="300" r:id="rId6"/>
    <p:sldId id="301" r:id="rId7"/>
    <p:sldId id="29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F352-23A8-4D0A-88F6-0590F901B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C84ED-361A-4375-B356-B0CF68BFE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FBE86-3B07-47A3-A5F5-90CBB7A4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FBBA-2A63-46B2-AB80-26A7FEE057A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293DD-B787-4FBC-B68F-AC9B4BB3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57B6E-97B3-4292-8CDC-3A8C161E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ABAB-BEEA-4121-86D6-1C108EA0737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31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E1F74-9782-475D-8141-27F50ED7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2CE8B-93AC-46E0-816E-9ADD3FAA8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5FBB4-6E15-45ED-B68A-0E8B7A9C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FBBA-2A63-46B2-AB80-26A7FEE057A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3927E-1CDC-4165-AF8B-5314FC4C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D70C0-8DEA-4285-903B-E82A3C6E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ABAB-BEEA-4121-86D6-1C108EA0737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5439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FEDABD-4A5A-49CE-AFB7-D098C19CF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957E7-612B-4986-A72C-4630DEE11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E3600-5A09-4A8E-9020-03AAC6BD6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FBBA-2A63-46B2-AB80-26A7FEE057A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9EEDA-DF2E-403A-81C7-C1199B55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A2285-4669-49EC-AEB3-BCC5241A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ABAB-BEEA-4121-86D6-1C108EA0737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721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DC9F-9FB4-43F9-B1F7-92A1B00E2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2D74A-BE0C-4329-A229-72D054FCA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A2213-4993-4ECF-AEAD-96AE96F4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FBBA-2A63-46B2-AB80-26A7FEE057A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16236-57E9-4E30-ACDE-85BD41FE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08490-00D7-410B-A0EB-7044E466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ABAB-BEEA-4121-86D6-1C108EA0737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75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4E66-F1F7-40EF-B078-6F3B0081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1BDCD-2EF4-4644-8BD8-2AA421326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189A4-B49A-478B-8E3A-66CB6259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FBBA-2A63-46B2-AB80-26A7FEE057A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D30AD-03FD-4B13-81B3-23878DE4A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72A71-5F5B-49C3-B1C3-3171D56C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ABAB-BEEA-4121-86D6-1C108EA0737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7367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198-8B16-4B91-9599-416B7196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6B558-B95A-408C-891C-EC09BE7F1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2A962-C528-459E-B40E-013F8F355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F6ED1-C5B9-455C-811F-1A6B4DAF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FBBA-2A63-46B2-AB80-26A7FEE057A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7D5F1-94A4-4B4B-9715-66C89064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0DF18-BFA8-4BB8-857A-C1BFDDF1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ABAB-BEEA-4121-86D6-1C108EA0737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639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BD754-2F07-4FEF-AE54-93492300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95032-143B-4340-B565-E9E0DCE50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93FC4-181E-407D-8DD2-DA38C66FF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D35C8-F667-469F-A39B-920BA9FD9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24D14-96EB-4BEF-8C43-C8C489218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82F2CA-0740-43FC-A5E1-FB846097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FBBA-2A63-46B2-AB80-26A7FEE057A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A2B5D7-F02A-436C-A289-E47B125A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E92875-3446-4930-A7E1-97545FE0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ABAB-BEEA-4121-86D6-1C108EA0737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241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5F053-18D2-4916-A150-3F50D369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14AD0-A696-486B-AFBF-1309CD25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FBBA-2A63-46B2-AB80-26A7FEE057A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C4952-6C56-442C-ABF9-D65841727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72A1C-1B40-4FC8-A430-96771EA2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ABAB-BEEA-4121-86D6-1C108EA0737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6575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24EF6-5084-438C-A2D8-3BD3D01D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FBBA-2A63-46B2-AB80-26A7FEE057A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5A3C9-B463-413A-931E-00795073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40CB1-4B0E-4603-B486-1EC7C15C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ABAB-BEEA-4121-86D6-1C108EA0737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277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192A-CC2E-416D-8DCA-E7244A08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8A82-C386-4DD0-80C8-5EC95F71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431D7-5778-4F16-B952-C8CFE4231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BDB43-B1C0-4150-9DE0-7DC20351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FBBA-2A63-46B2-AB80-26A7FEE057A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8F04D-6C4B-4341-A027-B0A3E9CB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61CA0-57E2-48A0-B7BF-6151F4A3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ABAB-BEEA-4121-86D6-1C108EA0737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586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CCAB-D65A-4D8F-A78D-EEFE82C21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28C0FE-1AE9-4A4E-91E7-0BBF823AC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76BEC-288F-4506-855E-30DC458FE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EBD4D-6ED6-4FCA-9680-3FED8A270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FBBA-2A63-46B2-AB80-26A7FEE057A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40267-BEE7-455E-B264-A5F3A6D5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8A6DD-BE59-468A-B604-1907F96F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ABAB-BEEA-4121-86D6-1C108EA0737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1665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51E03-89D1-4980-9DFF-82E92FB7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30892-89BD-48F1-B6CC-F2BCF97F7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93A4A-0DB0-4978-886E-A73B70B32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3FBBA-2A63-46B2-AB80-26A7FEE057A7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CBBF-2327-400D-826B-E912A8500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A56F6-6A36-4486-96DF-CA5C2354F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CABAB-BEEA-4121-86D6-1C108EA07374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2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4098" name="Picture 2" descr="C:\Users\Bernard\Desktop\Scan_Programme\1985-1986\1985-1986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0487" y="548680"/>
            <a:ext cx="3981708" cy="57394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099" name="Picture 3" descr="C:\Users\Bernard\Desktop\Scan_Programme\1985-1986\1985-1986 Comit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9082" y="2092752"/>
            <a:ext cx="4160298" cy="28773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72322" y="9707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1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ère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 Nationale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1986</a:t>
            </a:r>
          </a:p>
        </p:txBody>
      </p:sp>
      <p:pic>
        <p:nvPicPr>
          <p:cNvPr id="5122" name="Picture 2" descr="C:\Users\Bernard\Desktop\Scan_Programme\1985-1986\1985-1986 1LNM Portra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1020291"/>
            <a:ext cx="7776864" cy="551389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6416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 3</a:t>
            </a:r>
            <a:r>
              <a:rPr lang="fr-CH" sz="28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1986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2623755" y="1052736"/>
            <a:ext cx="6939878" cy="4983360"/>
            <a:chOff x="1099755" y="1052736"/>
            <a:chExt cx="6939878" cy="4983360"/>
          </a:xfrm>
        </p:grpSpPr>
        <p:pic>
          <p:nvPicPr>
            <p:cNvPr id="7170" name="Picture 2" descr="C:\Users\Bernard\Desktop\Scan_Programme\1985-1986\1985_Programme_3ème ligu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9755" y="1052736"/>
              <a:ext cx="6939878" cy="4968000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1979712" y="1124744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B. Haederli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081562" y="1124744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M. Saturnin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291362" y="1124744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J. Antonietti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176562" y="5801072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R. Mueller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496196" y="5803106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P-E. Duvoisin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788024" y="5805264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P. Cordey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168752" y="5800948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D. Meyer</a:t>
              </a: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6753597" y="1128936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chemeClr val="tx1"/>
                </a:solidFill>
              </a:rPr>
              <a:t>A. Minganti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7218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Scolaires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1986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2335180" y="1124744"/>
            <a:ext cx="7638370" cy="4968000"/>
            <a:chOff x="811180" y="1124744"/>
            <a:chExt cx="7638370" cy="4968000"/>
          </a:xfrm>
        </p:grpSpPr>
        <p:pic>
          <p:nvPicPr>
            <p:cNvPr id="6147" name="Picture 3" descr="C:\Users\Bernard\Desktop\Scan_Programme\1985-1986\1985-1986 Scolair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1180" y="1124744"/>
              <a:ext cx="7638370" cy="4968000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3756030" y="5661429"/>
              <a:ext cx="1800200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José Frias         Yves  Meylan</a:t>
              </a:r>
            </a:p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Entraîneur            Entraîneur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058926" y="5661248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T. Perfetto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5436096" y="5661248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M. Munafo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386319" y="5661430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B. Pelet 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747737" y="5661248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R. Biancaniello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780092" y="5661067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C. Ozdemir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404987" y="5661431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rgbClr val="1D00F0"/>
                  </a:solidFill>
                </a:rPr>
                <a:t>E. Briand</a:t>
              </a:r>
            </a:p>
          </p:txBody>
        </p:sp>
      </p:grpSp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Cadets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1986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2400351" y="1173510"/>
            <a:ext cx="7380715" cy="5014936"/>
            <a:chOff x="876350" y="1173510"/>
            <a:chExt cx="7380715" cy="5014936"/>
          </a:xfrm>
        </p:grpSpPr>
        <p:pic>
          <p:nvPicPr>
            <p:cNvPr id="9218" name="Picture 2" descr="C:\Users\Bernard\Desktop\Scan_Programme\1985-1986\1985-1986 Cadet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6350" y="1196752"/>
              <a:ext cx="7380715" cy="4968000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1547664" y="1657425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Ch. Schäffli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347764" y="1657425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CH. Oesch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315097" y="1657375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A. Wälti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334272" y="1666900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Ch. Roulin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334397" y="1666900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S. Ries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412210" y="1173510"/>
              <a:ext cx="1008112" cy="3693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Michel Rossier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Entraîneur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558702" y="5948139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E. Amiguet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777902" y="5948139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R. Serracca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935735" y="5948089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O. Bircher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954910" y="5957614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Y. Corday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955035" y="5957614"/>
              <a:ext cx="1008112" cy="2308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D. Kuttel</a:t>
              </a:r>
            </a:p>
          </p:txBody>
        </p:sp>
      </p:grpSp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féminines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1986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2395018" y="1167036"/>
            <a:ext cx="7380715" cy="4968000"/>
            <a:chOff x="871017" y="1167036"/>
            <a:chExt cx="7380715" cy="4968000"/>
          </a:xfrm>
        </p:grpSpPr>
        <p:pic>
          <p:nvPicPr>
            <p:cNvPr id="10242" name="Picture 2" descr="C:\Users\Bernard\Desktop\Scan_Programme\1985-1986\1985-1986 Féminine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71017" y="1167036"/>
              <a:ext cx="7380715" cy="4968000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1225302" y="1269901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Marc Saturnin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Entraîneur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910164" y="1413917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P. Miescher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161509" y="5892130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C. Palmieri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113067" y="1413758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M. Frey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182019" y="1412776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S. Garcia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948544" y="5902519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M. Ronco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804187" y="5893976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P. Carro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816914" y="5895152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M-J. Meyer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258344" y="1412776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Y. Favre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182269" y="1412776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C. Kokot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017942" y="1413758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E. Bertholet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823362" y="5893976"/>
              <a:ext cx="1008112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M . Meylan</a:t>
              </a:r>
            </a:p>
          </p:txBody>
        </p:sp>
      </p:grpSp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1D0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Cadettes</a:t>
            </a:r>
            <a:endParaRPr lang="fr-CH" sz="28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1985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1986</a:t>
            </a:r>
          </a:p>
        </p:txBody>
      </p:sp>
      <p:pic>
        <p:nvPicPr>
          <p:cNvPr id="8194" name="Picture 2" descr="C:\Users\Bernard\Desktop\Scan_Programme\1985-1986\1985-1986 Cadet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5" y="1196752"/>
            <a:ext cx="7380715" cy="49680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639616" y="1340768"/>
            <a:ext cx="1008112" cy="3693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G. Saturnin</a:t>
            </a:r>
          </a:p>
          <a:p>
            <a:pPr algn="ctr"/>
            <a:r>
              <a:rPr lang="fr-CH" sz="900" dirty="0">
                <a:solidFill>
                  <a:srgbClr val="1D00F0"/>
                </a:solidFill>
              </a:rPr>
              <a:t>Entraîneur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68316" y="1340768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C. Palmieri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33516" y="1340768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S. Lüthi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25666" y="1334418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N. Von Allmen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60716" y="1334418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C. Polli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300516" y="1334418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R. Portera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360966" y="1334418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1D00F0"/>
                </a:solidFill>
              </a:rPr>
              <a:t>G. Gramazio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150766" y="5775548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FFC000"/>
                </a:solidFill>
              </a:rPr>
              <a:t>A. Richter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115966" y="5775548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FFC000"/>
                </a:solidFill>
              </a:rPr>
              <a:t>A. Egger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074816" y="5769198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FFC000"/>
                </a:solidFill>
              </a:rPr>
              <a:t>K. Doriot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020966" y="5769198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FFC000"/>
                </a:solidFill>
              </a:rPr>
              <a:t>S. Volpi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949182" y="5775672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FFC000"/>
                </a:solidFill>
              </a:rPr>
              <a:t>N. Bonacci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104882" y="5775672"/>
            <a:ext cx="1008112" cy="230832"/>
          </a:xfrm>
          <a:prstGeom prst="rect">
            <a:avLst/>
          </a:prstGeom>
          <a:solidFill>
            <a:schemeClr val="tx1">
              <a:lumMod val="95000"/>
              <a:alpha val="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H" sz="900" dirty="0">
                <a:solidFill>
                  <a:srgbClr val="FFC000"/>
                </a:solidFill>
              </a:rPr>
              <a:t>C. Kokot</a:t>
            </a:r>
          </a:p>
        </p:txBody>
      </p:sp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Widescreen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2020-03-01T11:47:47Z</dcterms:created>
  <dcterms:modified xsi:type="dcterms:W3CDTF">2020-03-01T11:47:57Z</dcterms:modified>
</cp:coreProperties>
</file>