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573" r:id="rId3"/>
    <p:sldId id="291" r:id="rId4"/>
    <p:sldId id="292" r:id="rId5"/>
    <p:sldId id="293" r:id="rId6"/>
    <p:sldId id="29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99A1-48A5-4181-9BCD-AFA7A323A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98ED8-6291-443F-AEED-2C9B5FED6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12089-C458-493E-8438-B29FC7B1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A757-EFC9-4F2E-AF62-B2E09E2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3629-07CE-4215-BCFA-62871EE7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939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B2AC-E58D-470D-BA4A-1587705B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326CB-4698-4094-8001-5C83EF18B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1274-0B44-479B-BA39-BAF78340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58D6-A3C5-4883-8E5F-A486C4D0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EA4E2-F922-4F25-8C06-02D04530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178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D11A0-74AE-42A3-BA34-2BA610A15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DE25F-F3F3-4C7A-BF74-65002858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4ACB3-9413-436E-99BB-690D8176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409E-02DC-4BCD-81A2-4D674AFD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C469-8308-4030-9DB1-0C5208D1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1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8C5D-7D96-42B9-9587-ABEA4DCA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7822-52C9-42BE-943D-1E68D101A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7191C-C30F-4B55-A775-59B2DD27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A288B-41CC-4FBE-9116-899A104D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324F-F30F-4747-AEF1-48572906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09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72AD-6F96-4A43-8445-C24916D6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2530C-1D03-408D-84AA-B057BD7E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E7FF8-5CBB-4873-A65B-13FBE49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840E-00BE-44A3-B6C7-0A46D7DC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BBA7-4123-4C88-9FFD-ACF4F9F1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42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8751-9B9E-452E-90EF-20A903C0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7A98-2B2B-4206-B1AE-53041970C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92BF2-16C6-4F91-AE43-97E7FA530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F991A-C9C2-4126-B13B-033147A7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39B12-057B-48EC-9BF2-352791DA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14991-B1DF-4FA5-912B-250EC88A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1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D52F-A38D-46CB-BD17-2898E701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DA810-8FD6-4D52-ADFA-7F9AF045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0CD4E-3E90-431B-825E-0EE8AF7DD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AFD03-4C37-4D2C-A6D8-97C1F722F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EC1C0-DA95-413B-8DBE-E4C11ABDA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91D79-7DCE-4763-869E-D318FE21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56019-3655-46C9-B74C-140E60E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A12B1-BAD7-40D6-AEA9-37BDD5C2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18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410D-1075-4C3F-A5B4-C5A2BC5C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421D8-4420-479C-96D7-C093C530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BF6F-9703-4A11-8466-1639D9E2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436DF-B867-432C-BCF3-4F9EE818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56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8E514-316C-4D73-AE06-11B0DC78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3E637-4403-4EFB-BBCF-043D9AE3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3A6CE-3FA5-4E36-9F51-148CD5AD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286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0CF3-E93A-49FD-9579-2AEF87A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C569F-A93F-4B2E-B5AD-CDCEEEEF5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DB00-9558-407F-910A-09942EECC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492BB-110B-4044-99D2-C6B769CF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ABCEA-BBC0-48F2-88C6-8A86932F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45886-1DB9-427E-B9AE-81BD3B78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690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E18E-D7FE-4FE8-8928-15F1346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495D0-1851-4FA7-AEA5-E9E671ED5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5C02D-0E9A-4F10-9622-DC3FDC18F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528C1-924C-4C23-BB84-B5122635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B691B-5392-45A3-91CB-B313010B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8B67-BC6F-42BB-9C4D-46FB5682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760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6810E-42DF-4687-996B-0F638E4F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AC5A8-7553-4CC9-8240-B5E783AD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1F8B-E409-4482-B985-FBF2144B2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4640-0199-4875-A020-18DE7933B3C5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80521-04F6-4A48-9F02-260661CBA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7D11-CC73-4A5D-A83F-BF54A7A2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8C45-4105-455D-BA8E-C9EA925FCB6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200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6676" y="1164231"/>
            <a:ext cx="4201560" cy="22402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672" y="3576749"/>
            <a:ext cx="4188472" cy="20264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5" name="Picture 5" descr="I:\Save Images\Basket\50ème\Scan_Programme\1984-1985\1984-1985 Programme couver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739" y="548682"/>
            <a:ext cx="4124108" cy="57281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Nationale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610" y="1266726"/>
            <a:ext cx="7359576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52976" y="587092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Rossier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83003" y="5865465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Miguel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Orellana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692512" y="5873080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Philippe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Pouly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33738" y="586457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François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Croset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495630" y="1933725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Francis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Schöpfer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Coach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79080" y="1924035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Luigi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Bianchi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75026" y="5866730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Claude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Trovatori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84440" y="1901851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Michel  Rossier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  <a:p>
            <a:pPr algn="ctr"/>
            <a:endParaRPr lang="fr-CH" sz="900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30828" y="19060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Yves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Meylan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814235" y="1909093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Frédéric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Walther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34151" y="5875074"/>
            <a:ext cx="790946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José 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Frias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484964" y="587092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Patrick 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Gauthey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046140" y="1902099"/>
            <a:ext cx="1008112" cy="5078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Pierre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Corday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Président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8194" name="Picture 2" descr="I:\Save Images\Basket\50ème\Scan_Programme\1984-1985\1984-1985 Renens Feminime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1268759"/>
            <a:ext cx="6644127" cy="500400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Féminine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63952" y="141277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Marc Saturnin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Entraîneur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96804" y="141375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Maïté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Ronco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056" y="1414934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Chiara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Palmieri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89467" y="141375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Ghislaine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Isch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626608" y="1414934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Stéphanie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Garcia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15419" y="5845369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Pina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Carro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33012" y="5846351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Angelina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Chiusano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40914" y="5847527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Patricia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Carro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687462" y="5846351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Claudia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Napoleone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1026" name="Picture 2" descr="C:\Users\Bernard\Desktop\Scan_Programme\1984-1985\1984-1985 Renens II 3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498" y="1052193"/>
            <a:ext cx="6840000" cy="5151524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3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47728" y="122027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Pierre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Corday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37320" y="1222276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????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04020" y="121836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Alain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Obriot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74327" y="1218198"/>
            <a:ext cx="790946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Marc </a:t>
            </a:r>
          </a:p>
          <a:p>
            <a:pPr algn="ctr"/>
            <a:r>
              <a:rPr lang="fr-CH" sz="900" dirty="0">
                <a:solidFill>
                  <a:schemeClr val="tx1"/>
                </a:solidFill>
              </a:rPr>
              <a:t>Saturnin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15680" y="6164942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Didier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Meyer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40196" y="6164943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Pierre-Alain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Bonfadelli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08040" y="6164944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Cyril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Doriot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76409" y="6164945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Jean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Antonietti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Scolaires 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775250" y="1220634"/>
            <a:ext cx="6644123" cy="5004000"/>
            <a:chOff x="1251249" y="1220634"/>
            <a:chExt cx="6644123" cy="5004000"/>
          </a:xfrm>
        </p:grpSpPr>
        <p:pic>
          <p:nvPicPr>
            <p:cNvPr id="2050" name="Picture 2" descr="C:\Users\Bernard\Desktop\Scan_Programme\1984-1985\1984-1985 Scolaires 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1249" y="1220634"/>
              <a:ext cx="6644123" cy="5004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6548119" y="1724871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Claude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Trovatori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00063" y="1260377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Frédéric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Walther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15327" y="1997223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J.N. Liechti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938974" y="1997585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B. Kostalic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41600" y="199758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Roulin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45800" y="1996680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A. Waelti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67691" y="1996681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Y. Corday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71329" y="5957120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B. Pellet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41346" y="5957121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N. Oesch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644460" y="5957482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Al Kurdi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373285" y="5949280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D. Kuttel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74100" y="5949099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O. Bircher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76726" y="5868890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R. Serracca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1D0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Scolaires B</a:t>
            </a:r>
            <a:endParaRPr lang="fr-CH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855641" y="1124744"/>
            <a:ext cx="6596325" cy="5015626"/>
            <a:chOff x="1331640" y="1124744"/>
            <a:chExt cx="6596325" cy="5015626"/>
          </a:xfrm>
        </p:grpSpPr>
        <p:pic>
          <p:nvPicPr>
            <p:cNvPr id="3074" name="Picture 2" descr="C:\Users\Bernard\Desktop\Scan_Programme\1984-1985\1984-1985 Scolaires 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124744"/>
              <a:ext cx="6596325" cy="4968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3132021" y="1780656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E. Amiguet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47847" y="1356267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Philippe Pouly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07650" y="1204592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Michel  Rossier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  <a:p>
              <a:pPr algn="ctr"/>
              <a:endParaRPr lang="fr-CH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905532" y="1780837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Y. Roy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70479" y="1780657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S. Ries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80601" y="178065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Oesch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67710" y="1780659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J-C. Ischer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134193" y="5909537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P. Narducci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76145" y="5901697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M. Munafo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992441" y="590953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T. Tota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26354" y="5909356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R. Biancaniello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190432" y="5909356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T. Perfetto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2020-03-01T11:47:15Z</dcterms:created>
  <dcterms:modified xsi:type="dcterms:W3CDTF">2020-03-01T11:47:26Z</dcterms:modified>
</cp:coreProperties>
</file>