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85" r:id="rId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B4328-6AF5-4D55-9CCD-562FFE5895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20606C-9399-4870-A5C0-659CAC3F25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2D3564-46DA-4CFB-A828-3C314EB7F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2FC33-575B-4C79-BDB8-69C6A3F5F5F0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9C2833-4C47-46FD-B1D7-2EB25AFD6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C65C40-B8D5-4226-B78C-E37FA9FCC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5C38F-0C96-4FFD-B59B-5C3B39BFB68C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185682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C2E11-A689-4F36-B7F7-A0D0751FB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CED1B9-D17B-40CF-B781-8F4C1190E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E5A6D8-1F34-444C-9B0B-4BB500979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2FC33-575B-4C79-BDB8-69C6A3F5F5F0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309B69-407D-4E89-B47E-28810705B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717002-A651-4F43-AD1F-3D3A5A36C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5C38F-0C96-4FFD-B59B-5C3B39BFB68C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02956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4313C7-E6C9-4774-A5D1-EE70BDE09A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BAB05D-3099-4CFC-8226-D0DEE139E8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6750BE-D4D5-4464-A9D0-EE101D420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2FC33-575B-4C79-BDB8-69C6A3F5F5F0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24A58D-AA2D-4F3A-BAA7-8641B1188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B859CC-40F9-4E14-B689-CFA80A53A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5C38F-0C96-4FFD-B59B-5C3B39BFB68C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484175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D8BA9-E96C-4212-8A6D-201B8907A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DDA649-99EC-4CC1-89DD-BFA8007ACC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3C3CD1-C972-4B02-AC3B-70239D64D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2FC33-575B-4C79-BDB8-69C6A3F5F5F0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9E93AC-ABCB-4D3C-9D2F-3495D1FEF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C57DCA-35BE-4768-9805-C301137C9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5C38F-0C96-4FFD-B59B-5C3B39BFB68C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33538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C44F6-885E-4486-A6DE-D1C400E12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D96B68-E1C0-4B9E-84DF-5A00C82166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242AE2-BC25-48E7-ABB0-97C0E7E38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2FC33-575B-4C79-BDB8-69C6A3F5F5F0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DCAC14-4247-46B7-8849-46FC855F8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3F7A59-765B-4812-AE9D-A03E7728C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5C38F-0C96-4FFD-B59B-5C3B39BFB68C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77848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1CDB2-842E-4C43-AD96-868744056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16C6D-8E38-479A-9872-FDE220F0BE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FD02B9-A68F-42D2-A1E7-4DEB0C2532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20C547-12CF-41F8-91AA-B467F256A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2FC33-575B-4C79-BDB8-69C6A3F5F5F0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BFAEDA-AD85-4061-9884-D31C702E7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26B8B7-B7F8-4AF9-9558-95641C60B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5C38F-0C96-4FFD-B59B-5C3B39BFB68C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32670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35171-7CA9-4378-ADC7-D391ED10C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DB1441-4B4E-4B12-82D7-7A6A2B0704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07EADB-4517-4E44-8E76-9AB369C78F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811971-4CAD-490A-9833-2FCD0C03D3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01BE51-775B-442B-96D4-5963F6B450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0BB16E-07C0-4535-AA06-12732DF1B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2FC33-575B-4C79-BDB8-69C6A3F5F5F0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90BAF3-C4B8-42E3-87ED-773947E1C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085B67-FBD8-4F64-86B4-440D30F60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5C38F-0C96-4FFD-B59B-5C3B39BFB68C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05670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1915C-DB8F-4BDB-9602-4ECCB7933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72A8F4-D239-4A61-880B-FAD73BF6F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2FC33-575B-4C79-BDB8-69C6A3F5F5F0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5C6CFB-8F2B-4D76-A195-1120F1BAD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78FE2A-BC88-44DD-B962-9CB0C9D9A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5C38F-0C96-4FFD-B59B-5C3B39BFB68C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18063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263D90-45DB-43AB-85C0-55E6A00EB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2FC33-575B-4C79-BDB8-69C6A3F5F5F0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43C2AF-6C34-45BF-BA35-385B08324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190E98-918D-429C-A1A8-807DDD0D7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5C38F-0C96-4FFD-B59B-5C3B39BFB68C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079682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BAA82-E414-43CF-AA3E-E1840F90A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913475-130F-4067-A9F4-D5234D8447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FD0CE1-8F5C-4E80-B439-F417335BDC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08B09B-87B1-42F7-B1D2-707762797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2FC33-575B-4C79-BDB8-69C6A3F5F5F0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5783B0-C991-4121-A640-45BA57AB5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F344DA-9CBF-45FC-9F30-EDB4994F5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5C38F-0C96-4FFD-B59B-5C3B39BFB68C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238550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99F4A-318B-4734-8125-869136AE6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B410AA-EB74-4CA4-BB20-F2535B4B1B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4EFDE2-4739-4785-98FD-CA56C77729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3879FB-C757-4155-8FAE-152E247B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2FC33-575B-4C79-BDB8-69C6A3F5F5F0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92216B-916B-4A0D-A677-FADC0A8FF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5A5697-D600-432F-B589-1B24B199D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5C38F-0C96-4FFD-B59B-5C3B39BFB68C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166649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1196C5-980E-433D-B521-6530D1870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09B56F-5969-4E21-B62C-030A1E994A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890235-F745-4180-979C-A8C14E42D4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2FC33-575B-4C79-BDB8-69C6A3F5F5F0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3E1B18-E9E7-497B-A6C6-BF80E485A3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C42876-4075-4092-9202-3D58DE7FC2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5C38F-0C96-4FFD-B59B-5C3B39BFB68C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33556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5F14-48E7-4AAB-97F0-34E3408D86EE}" type="datetime1">
              <a:rPr lang="fr-CH" smtClean="0"/>
              <a:pPr/>
              <a:t>01.03.2020</a:t>
            </a:fld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1</a:t>
            </a:fld>
            <a:endParaRPr lang="fr-CH"/>
          </a:p>
        </p:txBody>
      </p:sp>
      <p:pic>
        <p:nvPicPr>
          <p:cNvPr id="4098" name="Picture 2" descr="I:\Save Images\Basket\50ème\Scan_Programme\1983-1984\1983-1984 Programme couver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3552" y="543347"/>
            <a:ext cx="4109740" cy="574626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30489" y="4165104"/>
            <a:ext cx="4113984" cy="1456068"/>
          </a:xfrm>
          <a:prstGeom prst="rect">
            <a:avLst/>
          </a:prstGeom>
          <a:noFill/>
          <a:ln w="63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5338" y="1202506"/>
            <a:ext cx="4119134" cy="2894308"/>
          </a:xfrm>
          <a:prstGeom prst="rect">
            <a:avLst/>
          </a:prstGeom>
          <a:noFill/>
          <a:ln w="635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 advClick="0" advTm="5000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2</a:t>
            </a:fld>
            <a:endParaRPr lang="fr-CH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972322" y="9707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fr-CH" sz="2800" b="1" dirty="0">
                <a:ln w="6350">
                  <a:noFill/>
                </a:ln>
                <a:solidFill>
                  <a:srgbClr val="1D0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Renens I 1</a:t>
            </a:r>
            <a:r>
              <a:rPr lang="fr-CH" sz="2800" b="1" baseline="30000" dirty="0">
                <a:ln w="6350">
                  <a:noFill/>
                </a:ln>
                <a:solidFill>
                  <a:srgbClr val="1D0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ère</a:t>
            </a:r>
            <a:r>
              <a:rPr lang="fr-CH" sz="2800" b="1" dirty="0">
                <a:ln w="6350">
                  <a:noFill/>
                </a:ln>
                <a:solidFill>
                  <a:srgbClr val="1D0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Ligue Régionale</a:t>
            </a:r>
            <a:endParaRPr lang="fr-CH" sz="2800" b="1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790700" y="207691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1983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966795" y="21302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1984</a:t>
            </a:r>
          </a:p>
        </p:txBody>
      </p:sp>
      <p:grpSp>
        <p:nvGrpSpPr>
          <p:cNvPr id="26" name="Groupe 25"/>
          <p:cNvGrpSpPr/>
          <p:nvPr/>
        </p:nvGrpSpPr>
        <p:grpSpPr>
          <a:xfrm>
            <a:off x="2446695" y="1268941"/>
            <a:ext cx="7294140" cy="5034997"/>
            <a:chOff x="826443" y="1268940"/>
            <a:chExt cx="7294140" cy="5034997"/>
          </a:xfrm>
        </p:grpSpPr>
        <p:pic>
          <p:nvPicPr>
            <p:cNvPr id="3075" name="Picture 3" descr="I:\Save Images\Basket\50ème\Scan_Programme\1983-1984\1983-1984 1LN Régionale &amp; Comité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99592" y="1268940"/>
              <a:ext cx="7219492" cy="5004000"/>
            </a:xfrm>
            <a:prstGeom prst="rect">
              <a:avLst/>
            </a:prstGeom>
            <a:noFill/>
          </p:spPr>
        </p:pic>
        <p:sp>
          <p:nvSpPr>
            <p:cNvPr id="10" name="ZoneTexte 9"/>
            <p:cNvSpPr txBox="1"/>
            <p:nvPr/>
          </p:nvSpPr>
          <p:spPr>
            <a:xfrm>
              <a:off x="5226918" y="5927948"/>
              <a:ext cx="1008112" cy="369332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CH" sz="900" dirty="0">
                  <a:solidFill>
                    <a:schemeClr val="tx1"/>
                  </a:solidFill>
                </a:rPr>
                <a:t>Patrick</a:t>
              </a:r>
            </a:p>
            <a:p>
              <a:pPr algn="ctr"/>
              <a:r>
                <a:rPr lang="fr-CH" sz="900" dirty="0">
                  <a:solidFill>
                    <a:schemeClr val="tx1"/>
                  </a:solidFill>
                </a:rPr>
                <a:t>Rossier</a:t>
              </a:r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4210422" y="5922615"/>
              <a:ext cx="1008112" cy="369332"/>
            </a:xfrm>
            <a:prstGeom prst="rect">
              <a:avLst/>
            </a:prstGeom>
            <a:solidFill>
              <a:schemeClr val="tx1">
                <a:lumMod val="95000"/>
                <a:alpha val="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CH" sz="900" dirty="0">
                  <a:solidFill>
                    <a:schemeClr val="tx1"/>
                  </a:solidFill>
                </a:rPr>
                <a:t>Miguel</a:t>
              </a:r>
            </a:p>
            <a:p>
              <a:pPr algn="ctr"/>
              <a:r>
                <a:rPr lang="fr-CH" sz="900" dirty="0">
                  <a:solidFill>
                    <a:schemeClr val="tx1"/>
                  </a:solidFill>
                </a:rPr>
                <a:t>Orellana</a:t>
              </a:r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2092871" y="5922615"/>
              <a:ext cx="1008112" cy="369332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CH" sz="900" dirty="0">
                  <a:solidFill>
                    <a:schemeClr val="tx1"/>
                  </a:solidFill>
                </a:rPr>
                <a:t>Reto</a:t>
              </a:r>
            </a:p>
            <a:p>
              <a:pPr algn="ctr"/>
              <a:r>
                <a:rPr lang="fr-CH" sz="900" dirty="0">
                  <a:solidFill>
                    <a:schemeClr val="tx1"/>
                  </a:solidFill>
                </a:rPr>
                <a:t>Muller</a:t>
              </a:r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2724175" y="1682899"/>
              <a:ext cx="1008112" cy="369332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CH" sz="900" dirty="0">
                  <a:solidFill>
                    <a:schemeClr val="tx1"/>
                  </a:solidFill>
                </a:rPr>
                <a:t>Amato</a:t>
              </a:r>
            </a:p>
            <a:p>
              <a:pPr algn="ctr"/>
              <a:r>
                <a:rPr lang="fr-CH" sz="900" dirty="0">
                  <a:solidFill>
                    <a:schemeClr val="tx1"/>
                  </a:solidFill>
                </a:rPr>
                <a:t>Cavaliere</a:t>
              </a:r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1015033" y="1686322"/>
              <a:ext cx="1008112" cy="507831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CH" sz="900" dirty="0">
                  <a:solidFill>
                    <a:schemeClr val="tx1"/>
                  </a:solidFill>
                </a:rPr>
                <a:t>Francis</a:t>
              </a:r>
            </a:p>
            <a:p>
              <a:pPr algn="ctr"/>
              <a:r>
                <a:rPr lang="fr-CH" sz="900" dirty="0">
                  <a:solidFill>
                    <a:schemeClr val="tx1"/>
                  </a:solidFill>
                </a:rPr>
                <a:t>Schöpfer</a:t>
              </a:r>
            </a:p>
            <a:p>
              <a:pPr algn="ctr"/>
              <a:r>
                <a:rPr lang="fr-CH" sz="900" dirty="0">
                  <a:solidFill>
                    <a:schemeClr val="tx1"/>
                  </a:solidFill>
                </a:rPr>
                <a:t>Coach</a:t>
              </a:r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3197771" y="5922615"/>
              <a:ext cx="1008112" cy="369332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CH" sz="900" dirty="0">
                  <a:solidFill>
                    <a:schemeClr val="tx1"/>
                  </a:solidFill>
                </a:rPr>
                <a:t>Luigi</a:t>
              </a:r>
            </a:p>
            <a:p>
              <a:pPr algn="ctr"/>
              <a:r>
                <a:rPr lang="fr-CH" sz="900" dirty="0">
                  <a:solidFill>
                    <a:schemeClr val="tx1"/>
                  </a:solidFill>
                </a:rPr>
                <a:t>Bianchi</a:t>
              </a:r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6074643" y="5926038"/>
              <a:ext cx="1008112" cy="369332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CH" sz="900" dirty="0">
                  <a:solidFill>
                    <a:schemeClr val="tx1"/>
                  </a:solidFill>
                </a:rPr>
                <a:t>Claude</a:t>
              </a:r>
            </a:p>
            <a:p>
              <a:pPr algn="ctr"/>
              <a:r>
                <a:rPr lang="fr-CH" sz="900" dirty="0">
                  <a:solidFill>
                    <a:schemeClr val="tx1"/>
                  </a:solidFill>
                </a:rPr>
                <a:t>Trovatori</a:t>
              </a:r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7112471" y="1697757"/>
              <a:ext cx="1008112" cy="507831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CH" sz="900" dirty="0">
                  <a:solidFill>
                    <a:schemeClr val="tx1"/>
                  </a:solidFill>
                </a:rPr>
                <a:t>Patrick</a:t>
              </a:r>
            </a:p>
            <a:p>
              <a:pPr algn="ctr"/>
              <a:r>
                <a:rPr lang="fr-CH" sz="900" dirty="0">
                  <a:solidFill>
                    <a:schemeClr val="tx1"/>
                  </a:solidFill>
                </a:rPr>
                <a:t>Gauthey</a:t>
              </a:r>
            </a:p>
            <a:p>
              <a:pPr algn="ctr"/>
              <a:r>
                <a:rPr lang="fr-CH" sz="900" dirty="0">
                  <a:solidFill>
                    <a:schemeClr val="tx1"/>
                  </a:solidFill>
                </a:rPr>
                <a:t>Officiel</a:t>
              </a:r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4402460" y="1682899"/>
              <a:ext cx="1008112" cy="507831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CH" sz="900" dirty="0">
                  <a:solidFill>
                    <a:schemeClr val="tx1"/>
                  </a:solidFill>
                </a:rPr>
                <a:t>Michel  Rossier</a:t>
              </a:r>
            </a:p>
            <a:p>
              <a:pPr algn="ctr"/>
              <a:r>
                <a:rPr lang="fr-CH" sz="900" dirty="0">
                  <a:solidFill>
                    <a:schemeClr val="tx1"/>
                  </a:solidFill>
                </a:rPr>
                <a:t>Entraîneur</a:t>
              </a:r>
            </a:p>
            <a:p>
              <a:pPr algn="ctr"/>
              <a:endParaRPr lang="fr-CH" sz="900" dirty="0">
                <a:solidFill>
                  <a:schemeClr val="tx1"/>
                </a:solidFill>
              </a:endParaRPr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3468638" y="1687091"/>
              <a:ext cx="1008112" cy="369332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CH" sz="900" dirty="0">
                  <a:solidFill>
                    <a:schemeClr val="tx1"/>
                  </a:solidFill>
                </a:rPr>
                <a:t>Yves</a:t>
              </a:r>
            </a:p>
            <a:p>
              <a:pPr algn="ctr"/>
              <a:r>
                <a:rPr lang="fr-CH" sz="900" dirty="0">
                  <a:solidFill>
                    <a:schemeClr val="tx1"/>
                  </a:solidFill>
                </a:rPr>
                <a:t>Meylan</a:t>
              </a:r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1869604" y="1682899"/>
              <a:ext cx="1008112" cy="507831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CH" sz="900" dirty="0">
                  <a:solidFill>
                    <a:schemeClr val="tx1"/>
                  </a:solidFill>
                </a:rPr>
                <a:t>Pierre</a:t>
              </a:r>
            </a:p>
            <a:p>
              <a:pPr algn="ctr"/>
              <a:r>
                <a:rPr lang="fr-CH" sz="900" dirty="0">
                  <a:solidFill>
                    <a:schemeClr val="tx1"/>
                  </a:solidFill>
                </a:rPr>
                <a:t>Corday</a:t>
              </a:r>
            </a:p>
            <a:p>
              <a:pPr algn="ctr"/>
              <a:r>
                <a:rPr lang="fr-CH" sz="900" dirty="0">
                  <a:solidFill>
                    <a:schemeClr val="tx1"/>
                  </a:solidFill>
                </a:rPr>
                <a:t>Président</a:t>
              </a:r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5368280" y="1690142"/>
              <a:ext cx="1008112" cy="369332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CH" sz="900" dirty="0">
                  <a:solidFill>
                    <a:schemeClr val="tx1"/>
                  </a:solidFill>
                </a:rPr>
                <a:t>Frédéric</a:t>
              </a:r>
            </a:p>
            <a:p>
              <a:pPr algn="ctr"/>
              <a:r>
                <a:rPr lang="fr-CH" sz="900" dirty="0">
                  <a:solidFill>
                    <a:schemeClr val="tx1"/>
                  </a:solidFill>
                </a:rPr>
                <a:t>Walther</a:t>
              </a:r>
            </a:p>
          </p:txBody>
        </p:sp>
        <p:sp>
          <p:nvSpPr>
            <p:cNvPr id="24" name="ZoneTexte 23"/>
            <p:cNvSpPr txBox="1"/>
            <p:nvPr/>
          </p:nvSpPr>
          <p:spPr>
            <a:xfrm>
              <a:off x="6130280" y="1690142"/>
              <a:ext cx="1008112" cy="369332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CH" sz="900" dirty="0">
                  <a:solidFill>
                    <a:schemeClr val="tx1"/>
                  </a:solidFill>
                </a:rPr>
                <a:t>André</a:t>
              </a:r>
            </a:p>
            <a:p>
              <a:pPr algn="ctr"/>
              <a:r>
                <a:rPr lang="fr-CH" sz="900" dirty="0">
                  <a:solidFill>
                    <a:schemeClr val="tx1"/>
                  </a:solidFill>
                </a:rPr>
                <a:t>Torche</a:t>
              </a:r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826443" y="6073105"/>
              <a:ext cx="1296144" cy="230832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CH" sz="900" dirty="0">
                  <a:solidFill>
                    <a:schemeClr val="tx1"/>
                  </a:solidFill>
                </a:rPr>
                <a:t>Absent :  José Frias </a:t>
              </a:r>
            </a:p>
          </p:txBody>
        </p:sp>
      </p:grpSp>
    </p:spTree>
  </p:cSld>
  <p:clrMapOvr>
    <a:masterClrMapping/>
  </p:clrMapOvr>
  <p:transition spd="med" advClick="0" advTm="5000">
    <p:random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</Words>
  <Application>Microsoft Office PowerPoint</Application>
  <PresentationFormat>Widescreen</PresentationFormat>
  <Paragraphs>37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Hachemane Patrick</dc:creator>
  <cp:lastModifiedBy>Hachemane Patrick</cp:lastModifiedBy>
  <cp:revision>1</cp:revision>
  <dcterms:created xsi:type="dcterms:W3CDTF">2020-03-01T11:46:47Z</dcterms:created>
  <dcterms:modified xsi:type="dcterms:W3CDTF">2020-03-01T11:46:55Z</dcterms:modified>
</cp:coreProperties>
</file>