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574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B1B8-457A-4B84-A8E7-4E9F887A7BBA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D1E2-0784-4875-B04B-6D0D83EFEEC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907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9FC2-543E-4A59-B994-56A31A8B9D44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94A4-623E-41E8-85BB-9ECF9A9E2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FFB98-072A-4CBD-8C7C-04C3BE0EA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2EB4-F886-46E4-918F-34108ABA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8A306-57D9-43D4-B223-7E2E9572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93967-EFBD-49BC-9B31-046546D1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338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1FF3-42EA-42DD-A7F1-5C41C4A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67FD5-F65F-4B35-B37A-2722B5C6C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26F58-18FA-477E-823C-0978B594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691D0-B207-4911-8D09-A3DCD3FE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C2C4C-4456-45C7-9493-4C4B38F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325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9CF81-02E6-4A46-AA9E-2AE9631B0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210B7-53A3-4B47-A29B-3492245D4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736A-79EF-44FA-863E-32876D2A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FE71-0569-4E1C-8326-38AC79A6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7FA33-33B2-4051-B0C7-C38327EE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07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888E-B83A-45C6-9491-3AC84E80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9423-1630-41A1-9659-95D127FC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CA21-C97C-4773-A497-6926458A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FE40-A9DD-4E94-8D0C-D5BFC661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7CC3-DC4F-4836-BB6C-CCF1D2A9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322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5226-9FFB-4553-9E3D-E6734DFC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96E2-D018-4379-8238-1407C6CA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B9EB-E66F-458E-BBF6-140A0843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85C-09F2-4690-B9DC-C1C46CB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EC85D-1C22-4581-9F17-20E7017E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56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8C81-8243-4A1E-B3A9-AFECB498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2F53-A15B-48FA-AC60-FB8AD076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B83D7-4703-4F5E-A4B3-6C55E5095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8619E-7E06-423E-9E16-94678D00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6107D-AD3E-42AA-A296-005CFB99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4993C-0988-4BF1-B620-C39CC8C3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717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27B4-37DA-4A63-BAB6-56C56164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46C7A-6B21-4073-8422-EF1F86F3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FD8FE-F1BE-4202-930F-59A934052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3CCD-91F1-4D49-850A-1EC539A4A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99E30-8346-4125-AFF4-65380F7C7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D79E6-2AF3-4BCF-8657-5792EAC3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B16BA-FF79-45EF-9CDE-FEDC7EA1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D70CD-8DA0-4BE6-9D0D-12E1C42C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30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7FC6-2564-4DDD-BD1F-0DADFD1C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BA063-FD5B-4AF3-A1F0-E92F0BC4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FC76D-B725-4139-B357-441E9C8F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79C49-693B-4D0C-A9CA-D77BEF94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633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8CF90-D051-41A6-B33F-8BC5D650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9063A-384F-4C59-A3B0-2E9BF47F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53BE9-0BFE-4EF5-9A3D-24DB23B8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46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BDEB-0E84-42AB-BAC5-98DBFD8E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C6DF-EB23-4D9D-8DE4-6E6CD7029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7B981-AF25-459D-A940-77177F4B1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FBF02-7517-4B64-9392-76D0A2A0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5382C-D8FA-4C71-8994-387672D2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442BD-CE0D-49E0-90D1-F648979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733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85A7-8C4E-428E-81EB-B0602477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D8287-CC58-4B2F-B205-064F8AA44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5E8EE-E2EC-47DE-8729-2420CD9BF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1F2A7-4CC8-4569-BB68-DA084E33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A2C3D-6F6C-4ED2-81AC-2CC1DA70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447DB-08B4-4C53-A457-0539EC05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205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C31A2-BE7C-4417-A440-C6D6ECCB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89C1E-A3B3-423B-9D12-BDC26381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5402-706A-4369-B302-77468F8AD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0514-15FE-4AE8-9F2D-283B62D96AEC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627B-CDED-4C6B-8E6B-32B9B9972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961CD-6EC6-47D5-91DE-9ECAE0256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E6691-98F8-4648-A399-CCF6972DA65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55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2050" name="Picture 2" descr="I:\Save Images\Basket\50ème\Scan_Programme\1982-1983\1982-1983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548681"/>
            <a:ext cx="3888433" cy="5756821"/>
          </a:xfrm>
          <a:prstGeom prst="rect">
            <a:avLst/>
          </a:prstGeom>
          <a:noFill/>
        </p:spPr>
      </p:pic>
      <p:pic>
        <p:nvPicPr>
          <p:cNvPr id="2051" name="Picture 3" descr="I:\Save Images\Basket\50ème\Scan_Programme\1982-1983\1982_Programme_com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638" y="548680"/>
            <a:ext cx="3918206" cy="5744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Régionale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456" y="1268760"/>
            <a:ext cx="8116754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7634724" y="556950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Patrick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Rossier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991140" y="5564175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Miguel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Orellana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79177" y="5558843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Didier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Meyer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287554" y="190585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Amato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Cavaliere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210152" y="5558843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Francis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Schöpfer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954071" y="556274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Luigi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Bianchi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32691" y="555884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Claude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Trovatori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30210" y="555884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Patrick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Gauthey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3672" y="1907920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Olivier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Helfenstein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520970" y="1904711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Yves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Meylan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294522" y="556950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Peppino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Bagnuoli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952707" y="5567599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Pierre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Corday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Président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305512" y="5564964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Claude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Trovatori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2020-03-01T11:46:25Z</dcterms:created>
  <dcterms:modified xsi:type="dcterms:W3CDTF">2020-03-01T11:46:35Z</dcterms:modified>
</cp:coreProperties>
</file>