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0" r:id="rId4"/>
    <p:sldId id="282" r:id="rId5"/>
    <p:sldId id="28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01D7-350F-4EFD-8DFC-C9938EEAC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A076E-5E9F-4FF5-8236-4743A6829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B090-8223-4E1C-A9A8-E072AC8B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C54B8-58F5-4228-B543-75EF26C6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72408-AD8F-4612-80BA-4F850155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700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2BBB-3ED0-4955-A3D7-5EE3A4EF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AA3FC-3E5B-4A6E-94AD-8B089D90D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8A40B-4270-4EE0-843D-569EE8B8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5A2BE-5868-467E-AF06-63F03492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7D262-9DC9-443A-8C38-AE1EC86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865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9B0B5-3E01-4282-BC04-1DEC126BF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456E3-ADCF-4731-993A-9B75FE96C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78BCD-C732-4D73-A04D-01E9B98A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9F387-C718-4A3B-BE8A-70F2B398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6AB0C-3169-4511-AA48-FB3857DB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093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BF11-9C5E-48C6-A37C-AE86E89E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B7475-A614-4FF3-846D-639BFA6F4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BF9A-163A-4AFB-AFB9-B9E648A1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CA62A-9C30-41E6-8013-8F27F9DC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9074A-5288-4FDC-9436-CDC12E31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925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A6D3-59D1-4FCB-B25C-7ED4324B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76EB6-28D6-40E0-A5FC-646A5DA06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43F2C-7F1D-4940-B65E-3E06D422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51090-354D-4170-9F6D-A939E40A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7705-1F48-457C-91AD-3C207B65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756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E1D7-60A6-4FFD-98A2-64F3ABE7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2D93E-24B2-483A-A72F-018AD323E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3A6A2-D166-432D-B489-0F4E94356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00F57-5FA6-4A27-952F-597A3A27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2F00B-73B7-4B8F-AF18-7BE0EB8B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584BE-52B4-4E72-849D-3A743F34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747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B3D3-A323-4F72-A908-087893F6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4CAB7-6792-41B1-979C-29B962896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A622B-CD73-41F8-AA94-EA2872D65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96AA0-8FD1-4DBC-8581-4FF8EDD43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96F3C-E30F-45B3-8F02-C27D827E8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18A10-16EE-476A-AA3A-55982C72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F3E38-0E0F-45B6-8888-93ADA5B0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C06A6-F81A-4F0D-B09C-CB078009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00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4576-ABB8-4DC4-8343-55E49FAF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86628-9438-4021-9AC8-86D11526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9483C-7C3C-42B4-9215-15B0287E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24AF8-F560-4298-9064-FFF5B026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467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FCCE-3F4A-45EC-A2E5-BD7E1931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27059-A9D2-4A0B-B01D-183C0941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AEAC-011A-4698-B0EE-A0DDE74B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371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E49E-E1D4-4D1D-A147-C8EDAEFF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84FA-853C-4C35-99F1-55C01843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C235-F934-46B3-905C-CB09396C1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4405E-16F2-46E5-A8D6-229D2F7D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3E8DD-99B8-4D00-A642-5FCF8A41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549FA-7D1C-483F-B6AC-E03FA6AD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822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F779-63D7-41A0-821B-0045D290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CE577-DD19-433D-AC4E-7ECBD0E87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F9B3A-A5F3-4D98-9C56-FC6EA02F7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96058-E158-4E90-ADEC-ECE642BB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1D73C-8311-480C-9999-290CBC7B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67C29-CB83-4FDC-B7F0-571D2787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0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883AD-4602-4504-B040-0B0699A6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F2218-E806-4AFA-A14D-F9AB8D366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FD514-E890-4204-9DB0-D2D80AC74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A090-5A1B-4CD6-AEE3-C628E699F70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4F18-4B0F-4855-B924-D948E71DD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625FD-3070-4787-B285-4B41530A1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923B-FDA2-490E-B5AC-0A1C06D28E1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784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2322" y="97078"/>
            <a:ext cx="8229600" cy="1143000"/>
          </a:xfrm>
        </p:spPr>
        <p:txBody>
          <a:bodyPr/>
          <a:lstStyle/>
          <a:p>
            <a:r>
              <a:rPr lang="fr-CH" dirty="0">
                <a:solidFill>
                  <a:srgbClr val="00B0F0"/>
                </a:solidFill>
              </a:rPr>
              <a:t>Renens I  1LNM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1152" y="26280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20472" y="25861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1982</a:t>
            </a:r>
          </a:p>
        </p:txBody>
      </p:sp>
      <p:pic>
        <p:nvPicPr>
          <p:cNvPr id="2050" name="Picture 2" descr="I:\Save Images\Basket\50ème\Scan_Programme\1981-1982\1981-1982_Renens I 1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264" y="1229200"/>
            <a:ext cx="6840000" cy="492803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884664" y="5786753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Patrick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Rossier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24164" y="5788269"/>
            <a:ext cx="1008112" cy="36933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Miguel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Orellana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22488" y="5786753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José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Frias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706262" y="157279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Luigi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Bianchi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89730" y="157279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Yves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Meylan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12312" y="1569744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Bertrand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Calpini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50337" y="1567769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Amato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Cavaliere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91487" y="578818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Yves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Legrand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94735" y="1570818"/>
            <a:ext cx="1008112" cy="5078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Karpat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</a:rPr>
              <a:t>Bülend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</a:rPr>
              <a:t>Entraîneur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547588" y="579864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Pietro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Cavaliere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2322" y="97078"/>
            <a:ext cx="8229600" cy="1143000"/>
          </a:xfrm>
        </p:spPr>
        <p:txBody>
          <a:bodyPr/>
          <a:lstStyle/>
          <a:p>
            <a:r>
              <a:rPr lang="fr-CH" dirty="0">
                <a:solidFill>
                  <a:srgbClr val="00B0F0"/>
                </a:solidFill>
              </a:rPr>
              <a:t>Féminines  LNB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1152" y="26280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20472" y="25861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1982</a:t>
            </a:r>
          </a:p>
        </p:txBody>
      </p:sp>
      <p:pic>
        <p:nvPicPr>
          <p:cNvPr id="3074" name="Picture 2" descr="I:\Save Images\Basket\50ème\Scan_Programme\1981-1982\1981-1982 Féminines L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1340769"/>
            <a:ext cx="6192688" cy="496566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978048" y="1393345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Chantal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Moret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69776" y="1383057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Eva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Bertholet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27432" y="1380009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Didier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Meyer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90376" y="5877273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Marinette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Cadenzatti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96137" y="1383057"/>
            <a:ext cx="1091177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Mary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Karathanassis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75976" y="5877273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Yvana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Carniato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899526" y="5877273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Patrizia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Zorzetto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61551" y="5877273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Chantal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Roulin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2322" y="-94946"/>
            <a:ext cx="8444158" cy="1143000"/>
          </a:xfrm>
        </p:spPr>
        <p:txBody>
          <a:bodyPr/>
          <a:lstStyle/>
          <a:p>
            <a:r>
              <a:rPr lang="fr-CH" dirty="0">
                <a:solidFill>
                  <a:srgbClr val="00B0F0"/>
                </a:solidFill>
              </a:rPr>
              <a:t>Juniors Féminines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9536" y="13948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48328" y="149777"/>
            <a:ext cx="149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1982</a:t>
            </a:r>
          </a:p>
        </p:txBody>
      </p:sp>
      <p:pic>
        <p:nvPicPr>
          <p:cNvPr id="1026" name="Picture 2" descr="I:\Save Images\Basket\50ème\Scan_Programme\1981-1982\1981-1982_Juniors-Fémin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62" y="1268762"/>
            <a:ext cx="6840000" cy="453388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453778" y="1229742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Chantal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Moret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2322" y="-22757"/>
            <a:ext cx="8444158" cy="1143000"/>
          </a:xfrm>
        </p:spPr>
        <p:txBody>
          <a:bodyPr/>
          <a:lstStyle/>
          <a:p>
            <a:r>
              <a:rPr lang="fr-CH" dirty="0">
                <a:solidFill>
                  <a:srgbClr val="00B0F0"/>
                </a:solidFill>
              </a:rPr>
              <a:t>Minimes Féminines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9536" y="13948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48328" y="149777"/>
            <a:ext cx="149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1982</a:t>
            </a:r>
          </a:p>
        </p:txBody>
      </p:sp>
      <p:pic>
        <p:nvPicPr>
          <p:cNvPr id="1026" name="Picture 2" descr="I:\Save Images\Basket\50ème\Scan_Programme\1981-1982\1981-1982_Minimes Fémin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052738"/>
            <a:ext cx="6840000" cy="4991705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392144" y="5421124"/>
            <a:ext cx="1008112" cy="60016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Marinette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Cadenzatti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Entraîneuse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2322" y="97078"/>
            <a:ext cx="8229600" cy="1143000"/>
          </a:xfrm>
        </p:spPr>
        <p:txBody>
          <a:bodyPr/>
          <a:lstStyle/>
          <a:p>
            <a:r>
              <a:rPr lang="fr-CH" dirty="0">
                <a:solidFill>
                  <a:srgbClr val="00B0F0"/>
                </a:solidFill>
              </a:rPr>
              <a:t>Renens II 3</a:t>
            </a:r>
            <a:r>
              <a:rPr lang="fr-CH" baseline="30000" dirty="0">
                <a:solidFill>
                  <a:srgbClr val="00B0F0"/>
                </a:solidFill>
              </a:rPr>
              <a:t>ème</a:t>
            </a:r>
            <a:r>
              <a:rPr lang="fr-CH" dirty="0">
                <a:solidFill>
                  <a:srgbClr val="00B0F0"/>
                </a:solidFill>
              </a:rPr>
              <a:t>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1152" y="26280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20472" y="25861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1982</a:t>
            </a:r>
          </a:p>
        </p:txBody>
      </p:sp>
      <p:pic>
        <p:nvPicPr>
          <p:cNvPr id="2050" name="Picture 2" descr="I:\Save Images\Basket\50ème\Scan_Programme\1981-1982\1981-1982 Renens II 3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504" y="1196754"/>
            <a:ext cx="6840000" cy="480294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723536" y="1514497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Heinz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Meier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24222" y="1513929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Pierre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Corday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245944" y="1515633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Didier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Meyer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47712" y="1509728"/>
            <a:ext cx="1008112" cy="26161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Alex Minganti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83832" y="5589241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Roland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Guignard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104112" y="5589241"/>
            <a:ext cx="1152128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Pierre-Etienne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Duvoisin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51984" y="5589241"/>
            <a:ext cx="1008112" cy="43088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Serge</a:t>
            </a:r>
          </a:p>
          <a:p>
            <a:pPr algn="ctr"/>
            <a:r>
              <a:rPr lang="fr-CH" sz="1100" dirty="0">
                <a:solidFill>
                  <a:schemeClr val="tx1"/>
                </a:solidFill>
              </a:rPr>
              <a:t>Pella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Renens I  1LNM </vt:lpstr>
      <vt:lpstr>Féminines  LNB </vt:lpstr>
      <vt:lpstr>Juniors Féminines </vt:lpstr>
      <vt:lpstr>Minimes Féminines </vt:lpstr>
      <vt:lpstr>Renens II 3èmeligue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Renens I  1LNM </dc:title>
  <dc:creator>Hachemane Patrick</dc:creator>
  <cp:lastModifiedBy>Hachemane Patrick</cp:lastModifiedBy>
  <cp:revision>1</cp:revision>
  <dcterms:created xsi:type="dcterms:W3CDTF">2020-03-01T11:45:59Z</dcterms:created>
  <dcterms:modified xsi:type="dcterms:W3CDTF">2020-03-01T11:46:10Z</dcterms:modified>
</cp:coreProperties>
</file>