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2796-8FDA-4BE3-99C1-52F557562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D32B6-BE25-434F-B167-967B1DCD8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9A1E5-5FF5-4815-BC39-3CE60E2A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F163B-72B5-4883-95B0-FD2BD07E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4F46B-E3B8-40D4-B9E9-A808A1F3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49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2F26-ED9D-43F9-8F8E-2DDA9DB5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10CCB-FD6F-4E34-913E-C86E2944A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455AB-A840-44AB-A49F-BEE3966B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D9E39-487D-48C2-A519-3EA3D4AB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8AA59-F369-4EE7-AEE8-277A1FA7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355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537251-5CE2-4164-96D2-8CC05E6CB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EE7CA-E7B8-4800-AE11-249521B92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46511-9F43-4512-9DDE-60CFDDF7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70FED-40D6-469D-84B7-A8697C37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D96E3-3B37-471A-B7CB-E407FEC8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1368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41A2C-5CD1-4BD2-8176-D41FEED18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61808-37B7-486D-BCA2-5F00D9DBB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07308-C1A7-4C5C-98B1-EC283757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651AA-5F3F-4521-BC87-82DD2455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6B40D-FBDB-46AA-BD7C-996E629B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433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59AD-1068-4BCA-AE51-52177B397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0B8D5-BB93-402B-81BB-39EE9C57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AEB81-D703-4101-9538-F37B4E87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1D914-BB33-46AA-A124-E3689991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526B2-D0AC-4A03-B159-492EFB71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901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8D322-67B1-4137-B410-A7E5B18B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77035-8A95-4C2B-9928-0757104EE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9C928-A9ED-4E2C-B90F-F288371F9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E875A-D39F-4BAD-A4D4-591C2060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CC503-A842-4678-93C7-D6C3B654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F7464-49F2-40AC-AD3D-60832912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8337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C3FE3-BBBF-4D7F-9E16-DFDDD75F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3D498-6318-46CB-92D5-09DE042E3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AD164-0B86-49D8-BADC-3C7BBC2BE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E74A5A-4DCE-448D-840A-3A0662174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63073-CBDF-4E99-8C6F-82A1CE420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F1D578-4EF6-499B-9572-06A075B5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2597D4-146A-4AEB-88C8-72A9D7EC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A5431-E4E2-442E-91F8-E2C7BBEEC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025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F7D6D-4F41-42C9-8318-174620D95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F894B3-9433-4820-8DB9-FB1476F4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0CBA3-A865-413E-ACED-D35E20D0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B5A47-1000-4DE8-BFE9-32EF1917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8238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5070D-B612-4C55-AF11-37E95B72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FF84F-3FCF-4A1E-843A-22619E5F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FF03-D922-4DD0-9E91-CA167F5A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764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5D36-DD07-4711-AB4C-60EC1024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B7393-7F2C-4D31-98E5-927F8A19A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444ED-6E03-4516-B63A-82BB2007D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2D935-C6AE-4BCB-BED2-28501849D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3000C-379B-499A-A452-93FCC94D0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29845-6A1B-4F81-8C44-B6313265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597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00C96-A172-469C-87E1-F2A5E973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F7C79-B576-4AE5-B644-F556AAAF9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BE553-FAFF-4AEF-9CEA-A82D99621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0109E-CA23-4850-B951-0E595314C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B7F55-76D0-4082-BE0C-8F0D2444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0F573-D239-4DDC-9D00-91B6F722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530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BFBFE-EE81-4FA5-A1F6-8A0D1D50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1D970-3E82-468B-A43E-25C6C9D4A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C65AE-7E22-49A8-AF79-B98740032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3A265-A24E-4952-978F-6CCB7A0076BD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BA207-2BA0-4FFB-A8C2-089826272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47359-9C17-4070-A34D-CBFB270C4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6DA7-7822-4713-BCD9-3D54814B758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3459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8066-A91B-4D9E-9FF8-391D08310687}" type="datetime1">
              <a:rPr lang="fr-CH" smtClean="0"/>
              <a:pPr/>
              <a:t>01.03.2020</a:t>
            </a:fld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5232-AC2D-4B87-97E4-B74F0EDB2D72}" type="slidenum">
              <a:rPr lang="fr-CH" smtClean="0"/>
              <a:pPr/>
              <a:t>1</a:t>
            </a:fld>
            <a:endParaRPr lang="fr-CH"/>
          </a:p>
        </p:txBody>
      </p:sp>
      <p:pic>
        <p:nvPicPr>
          <p:cNvPr id="6146" name="Picture 2" descr="I:\Save Images\Basket\50ème\Scan_Programme\1981-1982\1981-1982 Programme couver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0058" y="548680"/>
            <a:ext cx="4053934" cy="5778022"/>
          </a:xfrm>
          <a:prstGeom prst="rect">
            <a:avLst/>
          </a:prstGeom>
          <a:noFill/>
        </p:spPr>
      </p:pic>
      <p:pic>
        <p:nvPicPr>
          <p:cNvPr id="6147" name="Picture 3" descr="I:\Save Images\Basket\50ème\Scan_Programme\1981-1982\1981_Programme_Comité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8008" y="548680"/>
            <a:ext cx="4066766" cy="57606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 spd="med" advClick="0" advTm="5000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Hachemane Patrick</dc:creator>
  <cp:lastModifiedBy>Hachemane Patrick</cp:lastModifiedBy>
  <cp:revision>1</cp:revision>
  <dcterms:created xsi:type="dcterms:W3CDTF">2020-03-01T11:45:36Z</dcterms:created>
  <dcterms:modified xsi:type="dcterms:W3CDTF">2020-03-01T11:45:46Z</dcterms:modified>
</cp:coreProperties>
</file>