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32796-8FDA-4BE3-99C1-52F557562A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FD32B6-BE25-434F-B167-967B1DCD8D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9A1E5-5FF5-4815-BC39-3CE60E2AB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3A265-A24E-4952-978F-6CCB7A0076BD}" type="datetimeFigureOut">
              <a:rPr lang="fr-CH" smtClean="0"/>
              <a:t>01.03.2020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F163B-72B5-4883-95B0-FD2BD07E4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44F46B-E3B8-40D4-B9E9-A808A1F3A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6DA7-7822-4713-BCD9-3D54814B7582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5497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52F26-ED9D-43F9-8F8E-2DDA9DB51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710CCB-FD6F-4E34-913E-C86E2944A4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455AB-A840-44AB-A49F-BEE3966B1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3A265-A24E-4952-978F-6CCB7A0076BD}" type="datetimeFigureOut">
              <a:rPr lang="fr-CH" smtClean="0"/>
              <a:t>01.03.2020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ED9E39-487D-48C2-A519-3EA3D4AB1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8AA59-F369-4EE7-AEE8-277A1FA7E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6DA7-7822-4713-BCD9-3D54814B7582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63550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537251-5CE2-4164-96D2-8CC05E6CBE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3EE7CA-E7B8-4800-AE11-249521B92F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646511-9F43-4512-9DDE-60CFDDF7E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3A265-A24E-4952-978F-6CCB7A0076BD}" type="datetimeFigureOut">
              <a:rPr lang="fr-CH" smtClean="0"/>
              <a:t>01.03.2020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D70FED-40D6-469D-84B7-A8697C372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D96E3-3B37-471A-B7CB-E407FEC81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6DA7-7822-4713-BCD9-3D54814B7582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13680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41A2C-5CD1-4BD2-8176-D41FEED18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561808-37B7-486D-BCA2-5F00D9DBB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007308-C1A7-4C5C-98B1-EC2837571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3A265-A24E-4952-978F-6CCB7A0076BD}" type="datetimeFigureOut">
              <a:rPr lang="fr-CH" smtClean="0"/>
              <a:t>01.03.2020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E651AA-5F3F-4521-BC87-82DD24552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A6B40D-FBDB-46AA-BD7C-996E629BC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6DA7-7822-4713-BCD9-3D54814B7582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64330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B59AD-1068-4BCA-AE51-52177B397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D0B8D5-BB93-402B-81BB-39EE9C57C1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EAEB81-D703-4101-9538-F37B4E87F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3A265-A24E-4952-978F-6CCB7A0076BD}" type="datetimeFigureOut">
              <a:rPr lang="fr-CH" smtClean="0"/>
              <a:t>01.03.2020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1D914-BB33-46AA-A124-E36899919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C526B2-D0AC-4A03-B159-492EFB71F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6DA7-7822-4713-BCD9-3D54814B7582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69016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8D322-67B1-4137-B410-A7E5B18BB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77035-8A95-4C2B-9928-0757104EEE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D9C928-A9ED-4E2C-B90F-F288371F92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3E875A-D39F-4BAD-A4D4-591C2060A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3A265-A24E-4952-978F-6CCB7A0076BD}" type="datetimeFigureOut">
              <a:rPr lang="fr-CH" smtClean="0"/>
              <a:t>01.03.2020</a:t>
            </a:fld>
            <a:endParaRPr lang="fr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4CC503-A842-4678-93C7-D6C3B6547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CF7464-49F2-40AC-AD3D-608329129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6DA7-7822-4713-BCD9-3D54814B7582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83374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C3FE3-BBBF-4D7F-9E16-DFDDD75F6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B3D498-6318-46CB-92D5-09DE042E30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AAD164-0B86-49D8-BADC-3C7BBC2BED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E74A5A-4DCE-448D-840A-3A06621745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B63073-CBDF-4E99-8C6F-82A1CE420C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F1D578-4EF6-499B-9572-06A075B58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3A265-A24E-4952-978F-6CCB7A0076BD}" type="datetimeFigureOut">
              <a:rPr lang="fr-CH" smtClean="0"/>
              <a:t>01.03.2020</a:t>
            </a:fld>
            <a:endParaRPr lang="fr-C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2597D4-146A-4AEB-88C8-72A9D7ECC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3A5431-E4E2-442E-91F8-E2C7BBEEC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6DA7-7822-4713-BCD9-3D54814B7582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90252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F7D6D-4F41-42C9-8318-174620D95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F894B3-9433-4820-8DB9-FB1476F46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3A265-A24E-4952-978F-6CCB7A0076BD}" type="datetimeFigureOut">
              <a:rPr lang="fr-CH" smtClean="0"/>
              <a:t>01.03.2020</a:t>
            </a:fld>
            <a:endParaRPr lang="fr-C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E0CBA3-A865-413E-ACED-D35E20D07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4B5A47-1000-4DE8-BFE9-32EF19171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6DA7-7822-4713-BCD9-3D54814B7582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82384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F5070D-B612-4C55-AF11-37E95B726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3A265-A24E-4952-978F-6CCB7A0076BD}" type="datetimeFigureOut">
              <a:rPr lang="fr-CH" smtClean="0"/>
              <a:t>01.03.2020</a:t>
            </a:fld>
            <a:endParaRPr lang="fr-C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9FF84F-3FCF-4A1E-843A-22619E5F1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A2FF03-D922-4DD0-9E91-CA167F5AF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6DA7-7822-4713-BCD9-3D54814B7582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37643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F5D36-DD07-4711-AB4C-60EC10243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B7393-7F2C-4D31-98E5-927F8A19A9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6444ED-6E03-4516-B63A-82BB2007D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02D935-C6AE-4BCB-BED2-28501849D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3A265-A24E-4952-978F-6CCB7A0076BD}" type="datetimeFigureOut">
              <a:rPr lang="fr-CH" smtClean="0"/>
              <a:t>01.03.2020</a:t>
            </a:fld>
            <a:endParaRPr lang="fr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73000C-379B-499A-A452-93FCC94D0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029845-6A1B-4F81-8C44-B6313265F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6DA7-7822-4713-BCD9-3D54814B7582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35971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00C96-A172-469C-87E1-F2A5E9739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9F7C79-B576-4AE5-B644-F556AAAF99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FBE553-FAFF-4AEF-9CEA-A82D996218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B0109E-CA23-4850-B951-0E595314C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3A265-A24E-4952-978F-6CCB7A0076BD}" type="datetimeFigureOut">
              <a:rPr lang="fr-CH" smtClean="0"/>
              <a:t>01.03.2020</a:t>
            </a:fld>
            <a:endParaRPr lang="fr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1B7F55-76D0-4082-BE0C-8F0D2444C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80F573-D239-4DDC-9D00-91B6F7224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6DA7-7822-4713-BCD9-3D54814B7582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1530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8BFBFE-EE81-4FA5-A1F6-8A0D1D50E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31D970-3E82-468B-A43E-25C6C9D4A5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7C65AE-7E22-49A8-AF79-B987400327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3A265-A24E-4952-978F-6CCB7A0076BD}" type="datetimeFigureOut">
              <a:rPr lang="fr-CH" smtClean="0"/>
              <a:t>01.03.2020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9BA207-2BA0-4FFB-A8C2-089826272E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547359-9C17-4070-A34D-CBFB270C43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C6DA7-7822-4713-BCD9-3D54814B7582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34598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88066-A91B-4D9E-9FF8-391D08310687}" type="datetime1">
              <a:rPr lang="fr-CH" smtClean="0"/>
              <a:pPr/>
              <a:t>01.03.2020</a:t>
            </a:fld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35232-AC2D-4B87-97E4-B74F0EDB2D72}" type="slidenum">
              <a:rPr lang="fr-CH" smtClean="0"/>
              <a:pPr/>
              <a:t>1</a:t>
            </a:fld>
            <a:endParaRPr lang="fr-CH"/>
          </a:p>
        </p:txBody>
      </p:sp>
      <p:pic>
        <p:nvPicPr>
          <p:cNvPr id="6146" name="Picture 2" descr="I:\Save Images\Basket\50ème\Scan_Programme\1981-1982\1981-1982 Programme couvertu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0058" y="548680"/>
            <a:ext cx="4053934" cy="5778022"/>
          </a:xfrm>
          <a:prstGeom prst="rect">
            <a:avLst/>
          </a:prstGeom>
          <a:noFill/>
        </p:spPr>
      </p:pic>
      <p:pic>
        <p:nvPicPr>
          <p:cNvPr id="6147" name="Picture 3" descr="I:\Save Images\Basket\50ème\Scan_Programme\1981-1982\1981_Programme_Comité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68008" y="548680"/>
            <a:ext cx="4066766" cy="57606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</p:spTree>
  </p:cSld>
  <p:clrMapOvr>
    <a:masterClrMapping/>
  </p:clrMapOvr>
  <p:transition spd="med" advClick="0" advTm="5000">
    <p:random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Hachemane Patrick</dc:creator>
  <cp:lastModifiedBy>Hachemane Patrick</cp:lastModifiedBy>
  <cp:revision>1</cp:revision>
  <dcterms:created xsi:type="dcterms:W3CDTF">2020-03-01T11:45:36Z</dcterms:created>
  <dcterms:modified xsi:type="dcterms:W3CDTF">2020-03-01T11:45:46Z</dcterms:modified>
</cp:coreProperties>
</file>