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1CA2-0E6A-434F-A8C0-D564AA71A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8EAEA-D4BA-4A07-9836-4EBE275FC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A705-E5AB-4A61-868C-679BEEE8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BF24D-43F8-4CB7-B2E3-7D76B86B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BCA5A-D60D-4B00-BEB0-1686D760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229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784E-F9BC-4B16-9E06-31EBE5F8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57706-463F-4239-9A93-6739B903A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79589-4F29-4C1B-A12E-0980D11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A2D5-A828-4A00-B15B-044DC3F6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55237-AB0C-48E8-968B-96FA4F1F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637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9A0AE-8C7B-4D2F-8FA1-D7E76232A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03433-F837-457F-A996-A7BA0210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10645-91A7-4D2A-B0EF-96156CC4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D92A7-7E2C-4BDD-9F27-8FEB087F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24B14-1122-4EF9-B1B1-A3CB4583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142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D05C-57F5-414B-8D43-3C7208AF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CB07-D249-47A6-8E36-3F04BD389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B8D9-87D4-4DF4-9270-7E5927D4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84E9-9D00-408C-993B-3C9EC5E7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369C-1BD8-438F-B850-E1B9AA13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472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E5C6-B496-4F8A-A3B4-5201395F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3AF0B-B013-45B5-943E-1561CF38D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20FD1-7885-47C4-9983-D3C68377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02BF3-492B-488B-B18E-E7352A52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45CB-B6DE-47C6-B11E-2BBF94D6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395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B324-4CF5-4E7F-89A2-E5887CDE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1727D-63F2-4416-BC05-302E3875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444B7-B7D3-408F-B408-A3163F3C8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5E34-B481-453A-A3C7-46D402C8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DE13C-848F-47F8-BF53-B946BAD9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0BD10-8078-45B1-81DF-8EF9931E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853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C598-E7BE-438E-AB3C-7CCC3E76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FD6F-5E13-46EE-B6A0-4C8AC703D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FF7F0-6AE0-452A-8332-E5628791C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05602-CF73-43EC-81EB-5DDB885CE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446AD-4BB2-4AB2-8E8E-5B27D5B6E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AFFAD-4804-4B95-AECE-79463325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13932-2AAB-4E4E-805F-291BAEE8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02145-9B81-48EE-B4A1-AE4F1DB8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19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C8B7-8B4E-405D-90E9-A8FA73D8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1849E-97E7-4E06-A623-797E6F1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1B9F-837B-45A5-81C3-62FE96AB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88F40-AE62-4A78-A71F-5E8EAEC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810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FAEC-B47A-4935-AB9B-53F1109DE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BB12A-597B-45D8-AFCE-451BB9CE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09D41-ABC4-4B07-BAE6-87AF4F6F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407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3245-34CE-4CA3-8BB7-B78D5D9C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E7AF2-D35C-49D6-9322-B69646B6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73D48-647A-42B4-82CA-61B8549AF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9AAED-891A-4F76-9DC6-DB5EFB5E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8C20B-24B1-4A5A-AAED-1687D236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6E335-A2EA-41C2-A205-B3C0CC53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956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A984-10CC-4728-9D17-5DAF1582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1731B-686F-405B-A42A-F709E77D9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1846B-315F-491C-965E-D1262F2A5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A5A35-5922-4442-A791-CBC67D7E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DD612-AC4A-4AD6-9B74-88135BC0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1F6B2-A22D-4526-B752-D222F039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453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C564C-A5F3-45B8-A679-B7BDC5DF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FED47-CBEE-44F3-9DE3-C2CCD71DE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C061-9938-491F-8665-BADFFC93F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AB60-CC6D-4BFE-B81A-19603870C3D8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127A0-ADBE-493C-9628-1EFC903DF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A4ABD-2707-4779-8BF4-A77015AE7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41E06-5298-4FDB-8F05-B708618DAB8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786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2322" y="97078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Renens I</a:t>
            </a:r>
            <a:r>
              <a:rPr lang="fr-CH" dirty="0"/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1911152" y="26280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1979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620472" y="25861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1980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2695944" y="1323640"/>
            <a:ext cx="6840000" cy="4778225"/>
            <a:chOff x="1043608" y="1668542"/>
            <a:chExt cx="6840000" cy="4778225"/>
          </a:xfrm>
        </p:grpSpPr>
        <p:pic>
          <p:nvPicPr>
            <p:cNvPr id="1026" name="Picture 2" descr="C:\Users\Bernard\Desktop\Scan_Programme\1979-1980\1979-1980 Renens 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668542"/>
              <a:ext cx="6840000" cy="4707360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5116342" y="6077435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Patrick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Rossier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12857" y="6060663"/>
              <a:ext cx="1008112" cy="3693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Miguel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Orellana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983949" y="6069541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José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Frias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335804" y="1903471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Luigi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Bianchi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325186" y="1913823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Didier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Meyer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001987" y="6071015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François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Croset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393760" y="1904945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Dragan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Novovic</a:t>
              </a:r>
              <a:r>
                <a:rPr lang="fr-CH" sz="900" dirty="0">
                  <a:solidFill>
                    <a:schemeClr val="tx1"/>
                  </a:solidFill>
                </a:rPr>
                <a:t>’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530212" y="1897541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Amato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Cavaliere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215568" y="6070031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Pietro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Cavaliere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856794" y="1894593"/>
              <a:ext cx="1296144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rgbClr val="1D00F0"/>
                  </a:solidFill>
                </a:rPr>
                <a:t>Karpat Bülend</a:t>
              </a:r>
            </a:p>
            <a:p>
              <a:pPr algn="ctr"/>
              <a:r>
                <a:rPr lang="fr-FR" sz="900" dirty="0">
                  <a:solidFill>
                    <a:srgbClr val="1D00F0"/>
                  </a:solidFill>
                </a:rPr>
                <a:t>Entraîneur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Renens 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Renens I </dc:title>
  <dc:creator>Hachemane Patrick</dc:creator>
  <cp:lastModifiedBy>Hachemane Patrick</cp:lastModifiedBy>
  <cp:revision>1</cp:revision>
  <dcterms:created xsi:type="dcterms:W3CDTF">2020-03-01T11:45:09Z</dcterms:created>
  <dcterms:modified xsi:type="dcterms:W3CDTF">2020-03-01T11:45:17Z</dcterms:modified>
</cp:coreProperties>
</file>