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2679F-35E1-47CD-B406-3976BBB39D2A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D2CD-913B-4E4C-9482-126C209D9BA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7998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9FC2-543E-4A59-B994-56A31A8B9D44}" type="slidenum">
              <a:rPr lang="fr-CH" smtClean="0"/>
              <a:pPr/>
              <a:t>1</a:t>
            </a:fld>
            <a:endParaRPr lang="fr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83A74-D00B-47C1-A255-997D256D0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CA5A6-8EC9-4C5D-8E48-FBBDFA43E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04FF5-BB9D-41D3-8986-495BA9C1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FC99-FE51-432A-B0CF-B085FFFA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1A8CA-9D26-41AF-93AC-1BEB5149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0120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D7B6-5B65-4307-9974-F27F91ED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CE883-86EE-43C4-81AD-531A71EA5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C4CBC-3957-4C6E-A5B0-0E38FEB8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952CB-0C19-4277-901E-DB191C80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7AC4E-EEC8-40B0-A62C-027840F0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690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3B910D-AFA6-41B2-B2A7-EF0F0F641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A95B1-5D75-4B0C-B59F-39EF27EEE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33077-58CC-4E03-9630-EE3FAA61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8D98A-8BC5-4964-AF06-76124960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CF458-87F4-4462-BF40-5F48ADC1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2489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3BC3-0468-4ACC-9DD9-225CFFFB6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2452F-937F-4475-BCBB-AD886083F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D4994-B42E-4962-BBE4-F12B752D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703A8-4272-489E-8C74-30B167FA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E09F2-7196-4DC5-95EF-F2A34E9A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305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DF05-630A-4DBE-83D1-00DD28522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CAF6B-04C2-4886-8AE7-6757F18BF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EDF04-2230-4865-9686-B4CB1DCD5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7C25-99B8-4931-B63E-8216F054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9A8E5-2DA3-49CA-8464-BCCCAD8DF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5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8BA1B-C968-42E0-9439-E280BC23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FF864-E906-408E-88F6-C8A07318D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09DE3-0E2C-4D78-AF41-021055339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3EF03-068B-408B-84C3-B4B35B69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25D5D-68B3-419E-8112-1852B921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D2F69-A8E1-43D2-B152-0A1A35AF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0492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E8562-4F16-49EF-95F3-8E8F7EFF4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25061-2B08-4821-A613-FC1612AA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33815-D320-4BE4-8FB2-07087F647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8328A-A2ED-4A3A-B84A-9AD032C05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D99D28-D4C7-466A-B1A2-3D571D2A3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A02069-FDC5-4061-B17C-CF17690A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110DC-182A-4131-95C8-2D27FDC1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C4E3-8FCE-408E-8355-CAF7AD50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880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3B1E-4B1C-4C31-88A4-DD2BDD425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D401A-6D54-4F0B-984A-8CBBC2AF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A7091-E45C-46EE-BBB6-B9E36568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071A0-E3E5-4CAE-B5C5-D36143D3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951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D1D4C-51D1-49B5-A2EF-396E2BF19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769694-60CF-45B7-895E-1415C7FE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9FD56-68F2-4327-9D15-0691E20A2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67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B1E9D-655A-48E2-828A-A19531872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67FF-4A9B-4AAD-9E73-B39BF2CA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A715B-0C46-4325-8821-FCF16F720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1C0D4-A2F9-4CC9-BD0D-D2D85AF9D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7DAF3-13E9-48FC-B3B8-96CBA9D3F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C6297-F2A5-48D8-9DEC-279F7A4D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74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654E-74ED-4187-9FFC-28042554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27C0C7-7956-4BAD-8867-69A12F271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E3AEC-911D-4122-A321-A7C4445F9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53BE2-56D8-42A6-BA6E-FC0032A8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8E493-9B84-4EB4-BD03-BF16650E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DBE4D-86AC-4944-B944-FF7043F5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189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1F3B8F-5E23-4A52-9B4D-F7C6E2C1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DDC42-EE18-4D00-A343-2660F3794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26A38-5FD1-4B17-B749-4DE2FAC1D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2A33-9598-474B-AA42-F71D3724CB66}" type="datetimeFigureOut">
              <a:rPr lang="fr-CH" smtClean="0"/>
              <a:t>01.03.2020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0E774-0077-45D3-9121-F18EB8C7C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56817-FC42-4CBF-9DCF-68C4FC838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6404-76E3-449D-BDCA-2F40E280FE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74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850" y="227013"/>
            <a:ext cx="8229600" cy="1143000"/>
          </a:xfrm>
        </p:spPr>
        <p:txBody>
          <a:bodyPr/>
          <a:lstStyle/>
          <a:p>
            <a:r>
              <a:rPr lang="fr-CH" dirty="0">
                <a:solidFill>
                  <a:srgbClr val="00B0F0"/>
                </a:solidFill>
              </a:rPr>
              <a:t>2</a:t>
            </a:r>
            <a:r>
              <a:rPr lang="fr-CH" baseline="30000" dirty="0">
                <a:solidFill>
                  <a:srgbClr val="00B0F0"/>
                </a:solidFill>
              </a:rPr>
              <a:t>ème</a:t>
            </a:r>
            <a:r>
              <a:rPr lang="fr-CH" dirty="0">
                <a:solidFill>
                  <a:srgbClr val="00B0F0"/>
                </a:solidFill>
              </a:rPr>
              <a:t> saison en LNA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88066-A91B-4D9E-9FF8-391D08310687}" type="datetime1">
              <a:rPr lang="fr-CH" smtClean="0"/>
              <a:pPr/>
              <a:t>01.03.2020</a:t>
            </a:fld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5232-AC2D-4B87-97E4-B74F0EDB2D72}" type="slidenum">
              <a:rPr lang="fr-CH" smtClean="0"/>
              <a:pPr/>
              <a:t>1</a:t>
            </a:fld>
            <a:endParaRPr lang="fr-CH"/>
          </a:p>
        </p:txBody>
      </p:sp>
      <p:pic>
        <p:nvPicPr>
          <p:cNvPr id="9218" name="Picture 2" descr="C:\Users\Bernard\Desktop\Scan_Programme\1976-1977\1976-1977 Renens LNA 2ème saison coule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616" y="1484784"/>
            <a:ext cx="6840000" cy="4756696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844321" y="2040458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René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Boillat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03913" y="1945597"/>
            <a:ext cx="890347" cy="60016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Paul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Wagner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Entraîneur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43673" y="5691728"/>
            <a:ext cx="890347" cy="60016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Gilbert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Sonnay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Président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534685" y="2039694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Jean-Pierre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Haederli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70627" y="2053807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Bernard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Haederli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23993" y="2056649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Merlin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Wilson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691497" y="2059512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Michel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Etter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112224" y="5858811"/>
            <a:ext cx="1440160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Ludovic Cadenzatti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Soigneur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29081" y="5861269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Jean-Luc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Cottier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637173" y="5854413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José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Frias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407165" y="5861269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Claude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Berssier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237353" y="5865461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Miguel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Orellana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18237" y="5861269"/>
            <a:ext cx="890347" cy="43088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100" dirty="0">
                <a:solidFill>
                  <a:srgbClr val="1D00F0"/>
                </a:solidFill>
              </a:rPr>
              <a:t>Michel</a:t>
            </a:r>
          </a:p>
          <a:p>
            <a:pPr algn="ctr"/>
            <a:r>
              <a:rPr lang="fr-CH" sz="1100" dirty="0">
                <a:solidFill>
                  <a:srgbClr val="1D00F0"/>
                </a:solidFill>
              </a:rPr>
              <a:t>Siegrist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911152" y="36046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1976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620472" y="356271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1977</a:t>
            </a:r>
          </a:p>
        </p:txBody>
      </p:sp>
    </p:spTree>
  </p:cSld>
  <p:clrMapOvr>
    <a:masterClrMapping/>
  </p:clrMapOvr>
  <p:transition spd="med" advClick="0" advTm="5000"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2ème saison en LNA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2ème saison en LNA</dc:title>
  <dc:creator>Hachemane Patrick</dc:creator>
  <cp:lastModifiedBy>Hachemane Patrick</cp:lastModifiedBy>
  <cp:revision>1</cp:revision>
  <dcterms:created xsi:type="dcterms:W3CDTF">2020-03-01T11:44:22Z</dcterms:created>
  <dcterms:modified xsi:type="dcterms:W3CDTF">2020-03-01T11:44:30Z</dcterms:modified>
</cp:coreProperties>
</file>