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0" r:id="rId2"/>
    <p:sldId id="271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27766-5F41-4EF7-AA95-B2B5C923323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D5194-21DF-4E3D-B44A-75B104E9760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045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9FC2-543E-4A59-B994-56A31A8B9D44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FA744-5F97-4D46-82B7-808CEC852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88E2D-0F7A-47A5-A0E9-408328F18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7ED25-E59D-4A71-A40A-BEDFB08C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8B6A-6A1C-450B-89E7-6AC55FEEB57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35732-653A-4AD3-B3EA-F3030B3F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3742-1527-4875-ADDC-1A3A7E1D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C25-CF94-46B1-AC07-6080A384AB7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566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0396-2E1B-4D4B-9828-5CCFE411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8D572-C5C6-420A-92F2-1EF31C975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F7A80-519A-4468-BFBF-AA5F17D1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8B6A-6A1C-450B-89E7-6AC55FEEB57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B7DA-AEB1-4084-9B3F-0091CAB5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7927F-5D3E-4D09-9ACC-8151A91D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C25-CF94-46B1-AC07-6080A384AB7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544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EFBD6-C81E-403F-AB45-5057DEEC9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2F0AC-3A4B-4F12-A224-DA595DC2A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76C8-6C47-40FF-891E-ACC720A3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8B6A-6A1C-450B-89E7-6AC55FEEB57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24635-AD32-4765-B06F-D76FD013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55783-224C-4861-BB62-6010C2D9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C25-CF94-46B1-AC07-6080A384AB7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469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E2A3-7482-4A11-B66D-611960D4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1CE07-84CF-4242-AF83-2AD19F788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34D2C-5E52-4B88-8F98-71226BA4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8B6A-6A1C-450B-89E7-6AC55FEEB57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3FD79-AFE7-4D36-8B7F-B06DB29B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D63B0-CB55-4256-99E7-D2648D9B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C25-CF94-46B1-AC07-6080A384AB7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233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3DC-F137-4535-974D-3505521E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FFBD-DAF2-47CF-B942-326D28F72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EF107-0043-4FB6-90FD-2C52F208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8B6A-6A1C-450B-89E7-6AC55FEEB57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0C753-F81B-4BA7-9572-CF63C7D9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B4976-85BF-4F53-8002-313ACF14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C25-CF94-46B1-AC07-6080A384AB7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081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9627-A70F-4007-A1EA-91E3DFAE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07CB8-96F1-40CD-BDC3-F196F9855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DF7AD-EC39-4370-B416-7D6AC0C13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7B84C-43FC-4A53-A8E7-4198B855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8B6A-6A1C-450B-89E7-6AC55FEEB57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9679-27AB-48CC-99E1-624FAB05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3920F-D986-4037-8971-7E7CD587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C25-CF94-46B1-AC07-6080A384AB7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356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12D3-5265-43A6-8FA0-775F8E2D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B069A-AC1C-4D6E-A087-EA2537A8F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C864E-1CDD-47F2-BF33-47D96D978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640EC-5F0B-41E4-99D9-BF3B5F810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CBC6F-341C-4A34-876D-68A4041AC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5954B-2611-42CE-AD2A-CFEF7557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8B6A-6A1C-450B-89E7-6AC55FEEB57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2C0AF-C335-49BA-B4C0-4B9C4468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4262B-7236-4B01-97A5-98A85CDA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C25-CF94-46B1-AC07-6080A384AB7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789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C607-5115-4A33-B0C1-F8228690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74AE0-6CF5-4981-ABF8-65C39447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8B6A-6A1C-450B-89E7-6AC55FEEB57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F3917-549E-4473-B1CB-BB00F021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DFFDF-351B-4A86-974A-796B026C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C25-CF94-46B1-AC07-6080A384AB7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253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B927F-EB8A-4215-84CD-9696B9E9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8B6A-6A1C-450B-89E7-6AC55FEEB57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3AAAF5-4147-4389-A3A8-5CF3E564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9DC92-88D4-4E94-868D-09C48C2A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C25-CF94-46B1-AC07-6080A384AB7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317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5946-C43C-4008-AF21-9A5D8150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B1CD8-91E7-470B-85F8-1B35B513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76155-2A92-464C-A37F-8CC73534B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4F524-B40A-4356-9312-AB206514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8B6A-6A1C-450B-89E7-6AC55FEEB57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EBADF-6C33-400F-A1E8-E4549692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E7CF9-D162-4AF9-BF5A-ADAAD2CF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C25-CF94-46B1-AC07-6080A384AB7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019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B06A-19C2-4675-B54E-7F27C6D9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1D3D2-E335-419C-AE8E-F34338DDF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A21BF-460E-4BD1-B201-F76548AC1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C4A3C-1A1A-4753-BDC8-97113CB1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8B6A-6A1C-450B-89E7-6AC55FEEB57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31D69-DBA3-4170-9EAC-7489CBFC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0B82B-BCD5-49C0-97BB-680F769D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C25-CF94-46B1-AC07-6080A384AB7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26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2E14E-E0B8-4225-A0FE-D3F71AC1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44049-30BE-4548-A8D3-C430C4390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5A217-AE62-4BDD-9BAA-1CA0F1004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8B6A-6A1C-450B-89E7-6AC55FEEB57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0617E-7DA5-4D36-ADED-B4A8C80B6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628D7-D21E-4114-8B24-8CD4CF7E3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97C25-CF94-46B1-AC07-6080A384AB7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063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9275" y="198438"/>
            <a:ext cx="8229600" cy="1143000"/>
          </a:xfrm>
        </p:spPr>
        <p:txBody>
          <a:bodyPr/>
          <a:lstStyle/>
          <a:p>
            <a:r>
              <a:rPr lang="fr-CH" dirty="0">
                <a:solidFill>
                  <a:srgbClr val="00B0F0"/>
                </a:solidFill>
              </a:rPr>
              <a:t>1</a:t>
            </a:r>
            <a:r>
              <a:rPr lang="fr-CH" baseline="30000" dirty="0">
                <a:solidFill>
                  <a:srgbClr val="00B0F0"/>
                </a:solidFill>
              </a:rPr>
              <a:t>ère</a:t>
            </a:r>
            <a:r>
              <a:rPr lang="fr-CH" dirty="0">
                <a:solidFill>
                  <a:srgbClr val="00B0F0"/>
                </a:solidFill>
              </a:rPr>
              <a:t> saison en LNA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/>
          </a:p>
        </p:txBody>
      </p:sp>
      <p:grpSp>
        <p:nvGrpSpPr>
          <p:cNvPr id="19" name="Groupe 18"/>
          <p:cNvGrpSpPr/>
          <p:nvPr/>
        </p:nvGrpSpPr>
        <p:grpSpPr>
          <a:xfrm>
            <a:off x="2669363" y="1422968"/>
            <a:ext cx="6839589" cy="4815203"/>
            <a:chOff x="1145362" y="1422967"/>
            <a:chExt cx="6839589" cy="4815203"/>
          </a:xfrm>
        </p:grpSpPr>
        <p:pic>
          <p:nvPicPr>
            <p:cNvPr id="7170" name="Picture 2" descr="C:\Users\Bernard\Desktop\Scan_Programme\1975-1976\1975-1976 Renens I LNA 1ère sais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5362" y="1422967"/>
              <a:ext cx="6839589" cy="4814346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835696" y="2138189"/>
              <a:ext cx="964541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050" dirty="0"/>
                <a:t>Jean-Michel </a:t>
              </a:r>
            </a:p>
            <a:p>
              <a:pPr algn="ctr"/>
              <a:r>
                <a:rPr lang="fr-CH" sz="1050" dirty="0"/>
                <a:t>Clerc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748558" y="2138189"/>
              <a:ext cx="890347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René</a:t>
              </a:r>
            </a:p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Boillat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491880" y="2142381"/>
              <a:ext cx="890347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Michel</a:t>
              </a:r>
            </a:p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Rossier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860801" y="2151906"/>
              <a:ext cx="890347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Sheldon</a:t>
              </a:r>
            </a:p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Parker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690220" y="2142381"/>
              <a:ext cx="890347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Paul</a:t>
              </a:r>
            </a:p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Wagner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543650" y="2165623"/>
              <a:ext cx="890347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Gilbert</a:t>
              </a:r>
            </a:p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Sonnay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052861" y="5628481"/>
              <a:ext cx="890347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Jean-Pierre</a:t>
              </a:r>
            </a:p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Haederli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059832" y="5633814"/>
              <a:ext cx="890347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Jean-Marie</a:t>
              </a:r>
            </a:p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Maillard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995936" y="5627340"/>
              <a:ext cx="1080120" cy="60016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Gérald</a:t>
              </a:r>
            </a:p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Cottier</a:t>
              </a:r>
            </a:p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Entraîneur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095106" y="5638006"/>
              <a:ext cx="890347" cy="43088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Michel</a:t>
              </a:r>
            </a:p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Dirrig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372200" y="5638006"/>
              <a:ext cx="890347" cy="60016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Bernard</a:t>
              </a:r>
            </a:p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Haederli</a:t>
              </a:r>
            </a:p>
            <a:p>
              <a:pPr algn="ctr"/>
              <a:r>
                <a:rPr lang="fr-CH" sz="1100" dirty="0">
                  <a:solidFill>
                    <a:schemeClr val="tx1"/>
                  </a:solidFill>
                </a:rPr>
                <a:t>Capitaine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911152" y="36046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1975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620472" y="35627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1976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8194" name="Picture 2" descr="C:\Users\Bernard\Desktop\Scan_Programme\1975-1976\1975-1976 Renens-Lémania  Michel &amp; Bern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620689"/>
            <a:ext cx="3672408" cy="5268041"/>
          </a:xfrm>
          <a:prstGeom prst="rect">
            <a:avLst/>
          </a:prstGeom>
          <a:noFill/>
        </p:spPr>
      </p:pic>
      <p:pic>
        <p:nvPicPr>
          <p:cNvPr id="8196" name="Picture 4" descr="C:\Users\Bernard\Desktop\Scan_Programme\1975-1976\1975-1976 Pul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104" y="404663"/>
            <a:ext cx="2772000" cy="1934900"/>
          </a:xfrm>
          <a:prstGeom prst="rect">
            <a:avLst/>
          </a:prstGeom>
          <a:noFill/>
        </p:spPr>
      </p:pic>
      <p:pic>
        <p:nvPicPr>
          <p:cNvPr id="8197" name="Picture 5" descr="C:\Users\Bernard\Desktop\Scan_Programme\1975-1976\1975-1976 Matigny L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103" y="2348881"/>
            <a:ext cx="2772000" cy="1947947"/>
          </a:xfrm>
          <a:prstGeom prst="rect">
            <a:avLst/>
          </a:prstGeom>
          <a:noFill/>
        </p:spPr>
      </p:pic>
      <p:pic>
        <p:nvPicPr>
          <p:cNvPr id="8198" name="Picture 6" descr="C:\Users\Bernard\Desktop\Scan_Programme\1975-1976\1975-1976 Vevey L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2578" y="4307955"/>
            <a:ext cx="2772000" cy="1947947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567609" y="5949280"/>
            <a:ext cx="417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1D00F0"/>
                </a:solidFill>
              </a:rPr>
              <a:t>Un certain  Renens – Lémania-Morges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33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1ère saison en LNA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1ère saison en LNA</dc:title>
  <dc:creator>Hachemane Patrick</dc:creator>
  <cp:lastModifiedBy>Hachemane Patrick</cp:lastModifiedBy>
  <cp:revision>1</cp:revision>
  <dcterms:created xsi:type="dcterms:W3CDTF">2020-03-01T11:44:06Z</dcterms:created>
  <dcterms:modified xsi:type="dcterms:W3CDTF">2020-03-01T11:44:14Z</dcterms:modified>
</cp:coreProperties>
</file>