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F3B5C-4DB8-433C-B8B8-90115E8A5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4785C5-2B85-47A3-AE52-9CF952F5E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81176-0BB5-4D6D-BA0A-3C1AF0BFB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7AB26-DB10-439C-ADB6-B9D310198C16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3D814-1EEB-437A-BF2B-8CBEEF354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9A38A-0DBB-41CC-A3D4-453AF8FF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86E6-5928-4183-8219-83565DA3158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58187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E030A-3FA2-4C4B-97C2-892E33E69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78DE84-EC01-4A14-9787-8FA80C59B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3FF47-EF6B-4323-A785-65E9C29CE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7AB26-DB10-439C-ADB6-B9D310198C16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A5BE0-3ACC-4260-B704-5CEC131FE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19378-DC4C-475B-9B6A-832D507ED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86E6-5928-4183-8219-83565DA3158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01681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2F64BD-63B9-42FC-B094-C1928DF884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94322E-D291-467B-8AD9-3D9E864972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5D698-89DB-4E5A-B790-A1EC960B0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7AB26-DB10-439C-ADB6-B9D310198C16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8EF87-715C-46C9-8E66-AA9F74C1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14A8D-B533-46F4-B169-6BD2A634C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86E6-5928-4183-8219-83565DA3158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3366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D9FAD-C2C5-403F-8092-4DD4D46DD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257AE-456A-418E-AD19-BF29D282F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FD955-8598-464A-8CA7-A0E2ACE9B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7AB26-DB10-439C-ADB6-B9D310198C16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E63F5-D5BF-4A49-990E-2EEA4121F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7D065-DCC3-401A-972E-47E2A18DB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86E6-5928-4183-8219-83565DA3158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82810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4F27-FF1D-4842-B965-D5AE31BA8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4799B-6C6A-44BA-A56F-5AFD65A6F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3B09F-0088-468E-9F15-A6DD383E7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7AB26-DB10-439C-ADB6-B9D310198C16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7645D-599D-45C2-AF01-346C6F655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47BE1-61FD-4EE2-B951-F67B47B8C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86E6-5928-4183-8219-83565DA3158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90336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62DCC-CDC5-4ADF-B3E7-506BC2257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01EF2-2180-4852-8121-22CC3367BB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A9C700-0906-4D4D-BC8F-CA8CD34E3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56A5A3-C4EF-480D-9664-625C904D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7AB26-DB10-439C-ADB6-B9D310198C16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65B535-3FEA-4AF0-B87B-CCDEEBDF3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E7EDE-5F17-4E58-8554-0636EBB06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86E6-5928-4183-8219-83565DA3158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31342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C2FD4-1967-4A00-B574-0BE097F1F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59C35-E2FB-470B-926B-5AF05E38A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0B1D4B-8A15-4BA9-9B1F-D39E44163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D0B3E-E4F4-4D80-B13A-8F5C5F644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72CC66-0E84-4F9B-A071-BD56004204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A91DEB-FCCF-463F-8A75-32358DB4A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7AB26-DB10-439C-ADB6-B9D310198C16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8BF60E-0D2F-4885-B609-EDD752D92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E34EC5-5696-47A9-8C51-E1ACEF5B9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86E6-5928-4183-8219-83565DA3158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99897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428FD-BE40-440D-8275-0049F26E8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3DA09C-E307-4ACB-9F0A-CC12C1627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7AB26-DB10-439C-ADB6-B9D310198C16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F44EA6-0AF8-452C-8740-B8572D709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32863D-5894-437C-A93C-3E23DB7E7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86E6-5928-4183-8219-83565DA3158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37471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4D0758-9039-4828-878B-1879D881A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7AB26-DB10-439C-ADB6-B9D310198C16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0DEFF4-E00F-4A9F-AB99-435532485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6CE1F-72EE-4025-B643-C4B840C47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86E6-5928-4183-8219-83565DA3158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7443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5ECC-88D2-4EED-BF05-AF10FE285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B1BAF-8B46-4A4A-B685-9484A3869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FBAD4-C938-4D3D-8037-AF1B43D58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A1D18F-86AC-4596-A0A0-4BE4EB338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7AB26-DB10-439C-ADB6-B9D310198C16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316A4-3333-4DE8-A983-319F3AF37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2B733A-2D7B-4FFA-847F-12DCE1166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86E6-5928-4183-8219-83565DA3158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02350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7E9E5-B625-4317-A9FB-7B3C9FE0B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A9CE98-296C-4A16-8588-0DA09F1468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AA410F-0E03-4A19-AEA3-F5E57CE41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BFF61-2B19-4157-A252-7F2331F7B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7AB26-DB10-439C-ADB6-B9D310198C16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31356D-CE56-422C-BCBA-11D6BB719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6C04B-96EE-4C74-ADBC-C4BF93728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86E6-5928-4183-8219-83565DA3158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4786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FEB2B3-659A-43EA-A081-3933F8521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ECF43-0AB4-43F2-847F-BDBEF107D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D3028-9F94-4A57-8F77-290001BC90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7AB26-DB10-439C-ADB6-B9D310198C16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880F6-011F-4E56-960C-2B56F3A85C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574FD-7EF9-4D2B-96D3-F90B74B09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586E6-5928-4183-8219-83565DA3158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2902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</a:t>
            </a:fld>
            <a:endParaRPr lang="fr-CH"/>
          </a:p>
        </p:txBody>
      </p:sp>
      <p:pic>
        <p:nvPicPr>
          <p:cNvPr id="5123" name="Picture 3" descr="C:\Users\Bernard\Desktop\Scan_Programme\Programmes couvertures\1975-1976 Programme couver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9777" y="548680"/>
            <a:ext cx="4030835" cy="57768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9" name="ZoneTexte 8"/>
          <p:cNvSpPr txBox="1"/>
          <p:nvPr/>
        </p:nvSpPr>
        <p:spPr>
          <a:xfrm>
            <a:off x="2063552" y="350939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1974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534747" y="346746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1975</a:t>
            </a:r>
          </a:p>
        </p:txBody>
      </p:sp>
    </p:spTree>
  </p:cSld>
  <p:clrMapOvr>
    <a:masterClrMapping/>
  </p:clrMapOvr>
  <p:transition spd="med" advClick="0" advTm="5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27932" y="203614"/>
            <a:ext cx="8229600" cy="1143000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00B0F0"/>
                </a:solidFill>
              </a:rPr>
              <a:t>Promotion en LNA 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2</a:t>
            </a:fld>
            <a:endParaRPr lang="fr-CH"/>
          </a:p>
        </p:txBody>
      </p:sp>
      <p:sp>
        <p:nvSpPr>
          <p:cNvPr id="25" name="ZoneTexte 24"/>
          <p:cNvSpPr txBox="1"/>
          <p:nvPr/>
        </p:nvSpPr>
        <p:spPr>
          <a:xfrm>
            <a:off x="2063552" y="350939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1974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8534747" y="346746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1975</a:t>
            </a:r>
          </a:p>
        </p:txBody>
      </p:sp>
      <p:grpSp>
        <p:nvGrpSpPr>
          <p:cNvPr id="28" name="Groupe 27"/>
          <p:cNvGrpSpPr/>
          <p:nvPr/>
        </p:nvGrpSpPr>
        <p:grpSpPr>
          <a:xfrm>
            <a:off x="2353552" y="1196752"/>
            <a:ext cx="7585760" cy="5131998"/>
            <a:chOff x="829552" y="1196752"/>
            <a:chExt cx="7585760" cy="5131998"/>
          </a:xfrm>
        </p:grpSpPr>
        <p:sp>
          <p:nvSpPr>
            <p:cNvPr id="11" name="ZoneTexte 10"/>
            <p:cNvSpPr txBox="1"/>
            <p:nvPr/>
          </p:nvSpPr>
          <p:spPr>
            <a:xfrm>
              <a:off x="971600" y="5897863"/>
              <a:ext cx="1409716" cy="430887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1100" dirty="0">
                  <a:solidFill>
                    <a:srgbClr val="1D00F0"/>
                  </a:solidFill>
                </a:rPr>
                <a:t>Michael </a:t>
              </a:r>
            </a:p>
            <a:p>
              <a:pPr algn="ctr"/>
              <a:r>
                <a:rPr lang="fr-CH" sz="1100" dirty="0">
                  <a:solidFill>
                    <a:srgbClr val="1D00F0"/>
                  </a:solidFill>
                </a:rPr>
                <a:t>Sorrentino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55511" y="1227218"/>
              <a:ext cx="964541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H" sz="1050" dirty="0">
                  <a:solidFill>
                    <a:srgbClr val="1D00F0"/>
                  </a:solidFill>
                </a:rPr>
                <a:t>Jean-Michel </a:t>
              </a:r>
            </a:p>
            <a:p>
              <a:pPr algn="ctr"/>
              <a:r>
                <a:rPr lang="fr-CH" sz="1050" dirty="0">
                  <a:solidFill>
                    <a:srgbClr val="1D00F0"/>
                  </a:solidFill>
                </a:rPr>
                <a:t>Clerc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24942" y="1196752"/>
              <a:ext cx="964541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H" sz="1050" dirty="0">
                  <a:solidFill>
                    <a:srgbClr val="1D00F0"/>
                  </a:solidFill>
                </a:rPr>
                <a:t>Bernard</a:t>
              </a:r>
            </a:p>
            <a:p>
              <a:pPr algn="ctr"/>
              <a:r>
                <a:rPr lang="fr-CH" sz="1050" dirty="0">
                  <a:solidFill>
                    <a:srgbClr val="1D00F0"/>
                  </a:solidFill>
                </a:rPr>
                <a:t>Haederli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005363" y="1211985"/>
              <a:ext cx="816150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H" sz="1050" dirty="0">
                  <a:solidFill>
                    <a:srgbClr val="1D00F0"/>
                  </a:solidFill>
                </a:rPr>
                <a:t>Michel </a:t>
              </a:r>
            </a:p>
            <a:p>
              <a:pPr algn="ctr"/>
              <a:r>
                <a:rPr lang="fr-CH" sz="1050" dirty="0">
                  <a:solidFill>
                    <a:srgbClr val="1D00F0"/>
                  </a:solidFill>
                </a:rPr>
                <a:t>Rossier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29769" y="1227218"/>
              <a:ext cx="816150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H" sz="1050" dirty="0">
                  <a:solidFill>
                    <a:srgbClr val="1D00F0"/>
                  </a:solidFill>
                </a:rPr>
                <a:t>Paul </a:t>
              </a:r>
            </a:p>
            <a:p>
              <a:pPr algn="ctr"/>
              <a:r>
                <a:rPr lang="fr-CH" sz="1050" dirty="0">
                  <a:solidFill>
                    <a:srgbClr val="1D00F0"/>
                  </a:solidFill>
                </a:rPr>
                <a:t>Wagner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87034" y="1211985"/>
              <a:ext cx="890347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H" sz="1050" dirty="0">
                  <a:solidFill>
                    <a:srgbClr val="1D00F0"/>
                  </a:solidFill>
                </a:rPr>
                <a:t>Jean-Pierre </a:t>
              </a:r>
            </a:p>
            <a:p>
              <a:pPr algn="ctr"/>
              <a:r>
                <a:rPr lang="fr-CH" sz="1050" dirty="0">
                  <a:solidFill>
                    <a:srgbClr val="1D00F0"/>
                  </a:solidFill>
                </a:rPr>
                <a:t>Haederli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330165" y="1211985"/>
              <a:ext cx="890347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H" sz="1050" dirty="0">
                  <a:solidFill>
                    <a:srgbClr val="1D00F0"/>
                  </a:solidFill>
                </a:rPr>
                <a:t>Jean </a:t>
              </a:r>
            </a:p>
            <a:p>
              <a:pPr algn="ctr"/>
              <a:r>
                <a:rPr lang="fr-CH" sz="1050" dirty="0">
                  <a:solidFill>
                    <a:srgbClr val="1D00F0"/>
                  </a:solidFill>
                </a:rPr>
                <a:t>Antonietti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62987" y="1227218"/>
              <a:ext cx="1335520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H" sz="1050" dirty="0">
                  <a:solidFill>
                    <a:srgbClr val="1D00F0"/>
                  </a:solidFill>
                </a:rPr>
                <a:t>Gérald Cottier </a:t>
              </a:r>
            </a:p>
            <a:p>
              <a:pPr algn="ctr"/>
              <a:r>
                <a:rPr lang="fr-CH" sz="1050" dirty="0">
                  <a:solidFill>
                    <a:srgbClr val="1D00F0"/>
                  </a:solidFill>
                </a:rPr>
                <a:t>Entraîneur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2832776" y="5865276"/>
              <a:ext cx="890347" cy="430887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1100" dirty="0">
                  <a:solidFill>
                    <a:srgbClr val="1D00F0"/>
                  </a:solidFill>
                </a:rPr>
                <a:t>José </a:t>
              </a:r>
            </a:p>
            <a:p>
              <a:pPr algn="ctr"/>
              <a:r>
                <a:rPr lang="fr-CH" sz="1100" dirty="0">
                  <a:solidFill>
                    <a:srgbClr val="1D00F0"/>
                  </a:solidFill>
                </a:rPr>
                <a:t>Frias</a:t>
              </a: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3802814" y="5865276"/>
              <a:ext cx="890347" cy="430887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1100" dirty="0">
                  <a:solidFill>
                    <a:srgbClr val="1D00F0"/>
                  </a:solidFill>
                </a:rPr>
                <a:t>Jean-Marie Maillard</a:t>
              </a: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4701007" y="5865276"/>
              <a:ext cx="890347" cy="430887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1100" dirty="0">
                  <a:solidFill>
                    <a:srgbClr val="1D00F0"/>
                  </a:solidFill>
                </a:rPr>
                <a:t>Raynald Cordey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5614153" y="5865720"/>
              <a:ext cx="890347" cy="430887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1100" dirty="0">
                  <a:solidFill>
                    <a:srgbClr val="1D00F0"/>
                  </a:solidFill>
                </a:rPr>
                <a:t>Bernard Cavin</a:t>
              </a: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6530560" y="5865276"/>
              <a:ext cx="890347" cy="430887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1100" dirty="0">
                  <a:solidFill>
                    <a:srgbClr val="1D00F0"/>
                  </a:solidFill>
                </a:rPr>
                <a:t>René</a:t>
              </a:r>
            </a:p>
            <a:p>
              <a:pPr algn="ctr"/>
              <a:r>
                <a:rPr lang="fr-CH" sz="1100" dirty="0">
                  <a:solidFill>
                    <a:srgbClr val="1D00F0"/>
                  </a:solidFill>
                </a:rPr>
                <a:t>Boillat</a:t>
              </a:r>
            </a:p>
          </p:txBody>
        </p:sp>
        <p:grpSp>
          <p:nvGrpSpPr>
            <p:cNvPr id="27" name="Groupe 26"/>
            <p:cNvGrpSpPr/>
            <p:nvPr/>
          </p:nvGrpSpPr>
          <p:grpSpPr>
            <a:xfrm>
              <a:off x="829552" y="1678110"/>
              <a:ext cx="7585760" cy="4161354"/>
              <a:chOff x="971600" y="1678110"/>
              <a:chExt cx="7585760" cy="4161354"/>
            </a:xfrm>
          </p:grpSpPr>
          <p:pic>
            <p:nvPicPr>
              <p:cNvPr id="6147" name="Picture 3" descr="C:\Users\Bernard\Desktop\Scan_Programme\1974-1975\1974-1975 Mike Sorentino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71600" y="1681206"/>
                <a:ext cx="1550157" cy="4158258"/>
              </a:xfrm>
              <a:prstGeom prst="rect">
                <a:avLst/>
              </a:prstGeom>
              <a:noFill/>
            </p:spPr>
          </p:pic>
          <p:pic>
            <p:nvPicPr>
              <p:cNvPr id="1026" name="Picture 2" descr="I:\Save Images\Basket\50ème\Scan_Programme\1974-1975\1974-1975 Renens LNB Entraîneur  Gérald Cottier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514167" y="1678110"/>
                <a:ext cx="6043193" cy="4158000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ransition spd="med" advClick="0" advTm="5000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Widescreen</PresentationFormat>
  <Paragraphs>32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Promotion en LNA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Hachemane Patrick</dc:creator>
  <cp:lastModifiedBy>Hachemane Patrick</cp:lastModifiedBy>
  <cp:revision>1</cp:revision>
  <dcterms:created xsi:type="dcterms:W3CDTF">2020-03-01T11:43:35Z</dcterms:created>
  <dcterms:modified xsi:type="dcterms:W3CDTF">2020-03-01T11:43:55Z</dcterms:modified>
</cp:coreProperties>
</file>