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4A572-1AD1-4655-9FE6-3E7EE4B75553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B197E-8226-4DD9-8A7C-1048956324F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8804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9FC2-543E-4A59-B994-56A31A8B9D44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9FC2-543E-4A59-B994-56A31A8B9D44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7C64-54F3-4D2F-B02C-E9E6E7AF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1A885-AE4A-4258-B42B-D0A9BE367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8AE5A-2D37-489A-9F72-33F692A6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36A01-B34B-40F6-8368-357A5CDD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008C5-F00D-4DD0-9FF7-0D10BD92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194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7E9C-C5C4-4495-9DF3-E04EC891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A2A25-0193-4D9A-A545-054653141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48E84-692C-468F-9C53-F6A36AFE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0A5E-F115-4123-9A07-18BEC454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E478-69E8-4007-8FAD-C4A5EF26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81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8CC8-3FE5-49EE-A943-14A08DDA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6266B-1F74-431C-9A10-332A2E7AD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051B1-2573-47BA-B021-5B27DB5A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23336-9C43-437F-A623-D55641FC0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8025-D614-471B-B4B4-F6715232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481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2388-1169-43E7-BF15-2FF099EF1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BFB3A-76C6-4298-B958-39E4350C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40C8F-AE2D-4CB9-9BC5-948669238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B6872-130C-42A6-B0E7-E3BF0723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6A872-25E4-4056-95FC-B2320591A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227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049-5F30-465F-88B5-A218CAD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0E0EA-85C7-4954-BD6D-5EAE0BFCA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5A86-C271-4350-B1E7-6F813F6B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624E6-C59C-4207-9A31-281287F2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0A2E-553E-4AE1-8C64-2FB5416F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487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D743-972F-4C14-ACC9-61E1EC34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A1B4-B4F4-42DF-B3F9-3905BF9E1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8BFDB-781E-479E-A433-45A1130E5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101BC-1C2C-4E5E-B35D-57781DF9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96ABF-81FE-48EC-87CD-ABF6B5C0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6070C-CDBC-4580-92A9-C1CBD3CC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996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7B89-8F49-46AD-9CF3-F44E4D90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FDFC1-788C-4CB2-8548-E66D371C8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C73D2-F999-4B5C-BDC4-6DD65AE04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61335-C8BE-4ED4-A161-5AFB61C92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A3149D-5459-4DA6-B41B-268D3807B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7EC08-1ADA-4C78-8315-5CB8257D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4B445-663D-473C-88F7-56B262B0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B61F9-7672-474A-8446-5ED5FA69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29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7A9A-8E57-42DF-B4BD-5010F8F9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E2BE5E-ACF9-416C-A81B-C2518826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55E85-9147-467F-A2FB-3A4941CD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A90A6-FCFB-41E3-B273-82C03D44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47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7FD2D-9CA0-4FA2-85E2-D1D638E44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71923-52C7-41CB-8B72-6A438705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79FD-9DED-4929-A837-0A612E04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902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139A-327D-4172-99B1-E7C2E533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D309-5304-47D4-91C2-C197E7555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CB1AF-56C2-4781-92E7-B07536415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69A8F-9C1E-4FE1-83FE-EBE8DEEA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4616F-1D0C-4B3A-8421-508AF6BD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E4575-EAFC-408C-BA56-FC205BB6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6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DDC4-B9A9-43ED-83FB-9FF5F184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9C6E7-4013-453A-B341-3C2D74ABE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FE31D-4A1D-4F9C-AC3C-BA4EA5693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D1AFB-9A98-414B-982A-5FA0C1D7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9744F-DCFF-44C4-A39D-8933113C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F51C7-D43B-4003-AB96-022A47BA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131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39842C-C57B-4BEA-96FA-2EBA79C0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8C059-4996-452F-9C63-376BC7DF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86343-4CD4-483D-8E5E-E7DBC52DD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C5DD-4D79-487A-A887-C9BA7A6E42A1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8889B-8005-4EE1-8393-6D4E3F81C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324E-69DE-4A68-B3E5-7756BEA0C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FAB6-D18C-4936-8C26-BADBFDA3319D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29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5520" y="427548"/>
            <a:ext cx="8605528" cy="794098"/>
          </a:xfrm>
        </p:spPr>
        <p:txBody>
          <a:bodyPr>
            <a:noAutofit/>
          </a:bodyPr>
          <a:lstStyle/>
          <a:p>
            <a:r>
              <a:rPr lang="fr-CH" sz="2700" dirty="0">
                <a:solidFill>
                  <a:srgbClr val="00B0F0"/>
                </a:solidFill>
              </a:rPr>
              <a:t>Tour de promotion en LNA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1026" name="Picture 2" descr="C:\Users\Bernard\Desktop\Scan_Programme\1973-1974\1973-1974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1780745"/>
            <a:ext cx="2644682" cy="410445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911152" y="36046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620472" y="35627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1974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4542717" y="1780744"/>
            <a:ext cx="5853967" cy="4156536"/>
            <a:chOff x="3018716" y="2117626"/>
            <a:chExt cx="5853967" cy="4156536"/>
          </a:xfrm>
        </p:grpSpPr>
        <p:pic>
          <p:nvPicPr>
            <p:cNvPr id="1027" name="Picture 3" descr="C:\Users\Bernard\Desktop\Scan_Programme\1973-1974\1973-1974 Renens LN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8716" y="2117626"/>
              <a:ext cx="5853967" cy="4104456"/>
            </a:xfrm>
            <a:prstGeom prst="rect">
              <a:avLst/>
            </a:prstGeom>
            <a:noFill/>
          </p:spPr>
        </p:pic>
        <p:grpSp>
          <p:nvGrpSpPr>
            <p:cNvPr id="20" name="Groupe 19"/>
            <p:cNvGrpSpPr/>
            <p:nvPr/>
          </p:nvGrpSpPr>
          <p:grpSpPr>
            <a:xfrm>
              <a:off x="3707904" y="2611636"/>
              <a:ext cx="4284413" cy="3662526"/>
              <a:chOff x="3707904" y="2611636"/>
              <a:chExt cx="4284413" cy="3662526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3707904" y="2611636"/>
                <a:ext cx="864095" cy="507831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Jacques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 Delessert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Entraîneur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4408934" y="2613670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Michel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Rossier</a:t>
                </a:r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5004048" y="2613670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Bernard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Haederli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5692378" y="2617862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Samuel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Leresche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6363692" y="2617862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Jean-Pierre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Haederli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7128222" y="2613670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Gilbert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Sonnay</a:t>
                </a: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803154" y="5898480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José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Frias</a:t>
                </a:r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4631184" y="5896322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Jean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Antonietti</a:t>
                </a: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5529312" y="5904830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Jean-Marie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Maillard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6372200" y="5904830"/>
                <a:ext cx="864095" cy="369332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Paul-André</a:t>
                </a:r>
              </a:p>
              <a:p>
                <a:pPr algn="ctr"/>
                <a:r>
                  <a:rPr lang="fr-CH" sz="900" dirty="0">
                    <a:solidFill>
                      <a:schemeClr val="tx1"/>
                    </a:solidFill>
                  </a:rPr>
                  <a:t>Rumley</a:t>
                </a:r>
              </a:p>
            </p:txBody>
          </p:sp>
        </p:grpSp>
      </p:grpSp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>
                <a:solidFill>
                  <a:srgbClr val="00B0F0"/>
                </a:solidFill>
              </a:rPr>
              <a:t>¼ de finale de la coupe suisse</a:t>
            </a:r>
            <a:br>
              <a:rPr lang="fr-CH" sz="2800" dirty="0">
                <a:solidFill>
                  <a:srgbClr val="00B0F0"/>
                </a:solidFill>
              </a:rPr>
            </a:br>
            <a:r>
              <a:rPr lang="fr-CH" sz="2800" dirty="0">
                <a:solidFill>
                  <a:srgbClr val="00B0F0"/>
                </a:solidFill>
              </a:rPr>
              <a:t>Renens LNB – Fédérale Lugano LNA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2050" name="Picture 2" descr="C:\Users\Bernard\Desktop\Scan_Programme\1973-1974\1973-1974 1-4 de Finale de la Coupe Suisse Renens LNB -  Federale Lugano 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9" y="1340768"/>
            <a:ext cx="3671639" cy="2464006"/>
          </a:xfrm>
          <a:prstGeom prst="rect">
            <a:avLst/>
          </a:prstGeom>
          <a:noFill/>
        </p:spPr>
      </p:pic>
      <p:pic>
        <p:nvPicPr>
          <p:cNvPr id="2051" name="Picture 3" descr="C:\Users\Bernard\Desktop\Scan_Programme\1973-1974\1973-1974 1-4 de Finale de la Coupe Suisse Renens LNB -  Federale Lugano LNA Temps mo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8865" y="3913624"/>
            <a:ext cx="3672407" cy="2458210"/>
          </a:xfrm>
          <a:prstGeom prst="rect">
            <a:avLst/>
          </a:prstGeom>
          <a:noFill/>
        </p:spPr>
      </p:pic>
      <p:pic>
        <p:nvPicPr>
          <p:cNvPr id="2053" name="Picture 5" descr="C:\Users\Bernard\Desktop\Scan_Programme\1973-1974\1973-1974 1-4 de Finale de la Coupe Suisse Renens LNB -  Federale Lugano LNA Garry Lawrence, Michel Ross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5289" y="1335406"/>
            <a:ext cx="3321519" cy="50440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solidFill>
                  <a:srgbClr val="00B0F0"/>
                </a:solidFill>
              </a:rPr>
              <a:t>Juniors B</a:t>
            </a:r>
            <a:r>
              <a:rPr lang="fr-CH" dirty="0"/>
              <a:t> </a:t>
            </a:r>
            <a:r>
              <a:rPr lang="fr-CH" sz="2200" dirty="0">
                <a:solidFill>
                  <a:srgbClr val="00B0F0"/>
                </a:solidFill>
              </a:rPr>
              <a:t>Entraîneur Jean-Pierre Haederli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3074" name="Picture 2" descr="C:\Users\Bernard\Desktop\Scan_Programme\1973-1974\1973-1974 Juniors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912" y="1409345"/>
            <a:ext cx="6768752" cy="487665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062020" y="2088466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Michel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Etter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827002" y="208106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José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Frias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547594" y="2082536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Gugenbhul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73934" y="2088466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Andergg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65550" y="208106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63636" y="591475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73008" y="590734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Ramon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Pinol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60808" y="590734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Rénato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Hausler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585252" y="591376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25430" y="591475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  <a:p>
            <a:pPr algn="ctr"/>
            <a:r>
              <a:rPr lang="fr-CH" sz="900" dirty="0">
                <a:solidFill>
                  <a:srgbClr val="0000FF"/>
                </a:solidFill>
              </a:rPr>
              <a:t>????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fr-CH" dirty="0">
                <a:solidFill>
                  <a:srgbClr val="00B0F0"/>
                </a:solidFill>
              </a:rPr>
              <a:t>Minimes  Matches à </a:t>
            </a:r>
            <a:r>
              <a:rPr lang="fr-CH" dirty="0" err="1">
                <a:solidFill>
                  <a:srgbClr val="00B0F0"/>
                </a:solidFill>
              </a:rPr>
              <a:t>Vidy</a:t>
            </a:r>
            <a:endParaRPr lang="fr-CH" dirty="0">
              <a:solidFill>
                <a:srgbClr val="00B0F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4098" name="Picture 2" descr="C:\Users\Bernard\Desktop\Scan_Programme\1973-1974\1973-1974 Mini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6291" y="1268760"/>
            <a:ext cx="6768752" cy="502875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237064" y="91759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Patrick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Rossier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40034" y="917576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Yves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Meylan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904860" y="91759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Alain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Girod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56988" y="919566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Patrick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Barras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26646" y="93732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Richard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Ross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39816" y="936338"/>
            <a:ext cx="1080120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Bernard Haederli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Entraîneur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387314" y="6299458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Pierre-André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Koellmann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54148" y="630093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François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Croset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840528" y="6300442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Olivier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Marquis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935452" y="6302230"/>
            <a:ext cx="1008112" cy="36933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Eric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Thibaud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77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Tour de promotion en LNA</vt:lpstr>
      <vt:lpstr>¼ de finale de la coupe suisse Renens LNB – Fédérale Lugano LNA </vt:lpstr>
      <vt:lpstr>Juniors B Entraîneur Jean-Pierre Haederli</vt:lpstr>
      <vt:lpstr>Minimes  Matches à Vidy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Tour de promotion en LNA</dc:title>
  <dc:creator>Hachemane Patrick</dc:creator>
  <cp:lastModifiedBy>Hachemane Patrick</cp:lastModifiedBy>
  <cp:revision>1</cp:revision>
  <dcterms:created xsi:type="dcterms:W3CDTF">2020-03-01T11:42:57Z</dcterms:created>
  <dcterms:modified xsi:type="dcterms:W3CDTF">2020-03-01T11:43:10Z</dcterms:modified>
</cp:coreProperties>
</file>