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57" r:id="rId2"/>
    <p:sldId id="258" r:id="rId3"/>
    <p:sldId id="259" r:id="rId4"/>
    <p:sldId id="260" r:id="rId5"/>
    <p:sldId id="575" r:id="rId6"/>
    <p:sldId id="576" r:id="rId7"/>
    <p:sldId id="262" r:id="rId8"/>
    <p:sldId id="263" r:id="rId9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66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21A2E6-65EA-400C-9673-D75532A3AFD5}" type="datetimeFigureOut">
              <a:rPr lang="fr-CH" smtClean="0"/>
              <a:t>01.03.2020</a:t>
            </a:fld>
            <a:endParaRPr lang="fr-C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C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40E2D6-B201-4CB0-BD33-2DF4B0CEBA48}" type="slidenum">
              <a:rPr lang="fr-CH" smtClean="0"/>
              <a:t>‹#›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496918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A89FC2-543E-4A59-B994-56A31A8B9D44}" type="slidenum">
              <a:rPr lang="fr-CH" smtClean="0"/>
              <a:pPr/>
              <a:t>1</a:t>
            </a:fld>
            <a:endParaRPr lang="fr-CH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A89FC2-543E-4A59-B994-56A31A8B9D44}" type="slidenum">
              <a:rPr lang="fr-CH" smtClean="0"/>
              <a:pPr/>
              <a:t>2</a:t>
            </a:fld>
            <a:endParaRPr lang="fr-CH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629BBE-CF2D-4C07-9D6F-B6DAA1FD26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fr-CH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FCC50A5-436B-437F-9CE3-104F9C33CD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r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F841CD-D340-422C-B899-BC60F990A4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7A5B4-2394-44DE-8B15-0A5647B9FEE1}" type="datetimeFigureOut">
              <a:rPr lang="fr-CH" smtClean="0"/>
              <a:t>01.03.2020</a:t>
            </a:fld>
            <a:endParaRPr lang="fr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6FE23A-4E32-4D44-82D4-9A158816B3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5F7045-943C-4DF5-81BC-9A5D2C24D4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1964A-61FE-46C2-9A4F-C7517A6F6611}" type="slidenum">
              <a:rPr lang="fr-CH" smtClean="0"/>
              <a:t>‹#›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9725955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0F5D56-3D74-4686-BAB6-05A12C8834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C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46F80C9-EC8B-4874-86B0-79481A5F9D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D03226-87CC-4F99-92B9-C974C12C68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7A5B4-2394-44DE-8B15-0A5647B9FEE1}" type="datetimeFigureOut">
              <a:rPr lang="fr-CH" smtClean="0"/>
              <a:t>01.03.2020</a:t>
            </a:fld>
            <a:endParaRPr lang="fr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DD4705-9FFC-45CC-BA41-951D3D8CDF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8355D0-AD1B-4772-A464-D52269F0D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1964A-61FE-46C2-9A4F-C7517A6F6611}" type="slidenum">
              <a:rPr lang="fr-CH" smtClean="0"/>
              <a:t>‹#›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4654750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5F88A93-8273-42C4-8C5E-B9299DE397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r-C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D322729-33E6-40EE-9A95-45DA60BCAA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39FCCD-995D-43E3-A05C-3525AA057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7A5B4-2394-44DE-8B15-0A5647B9FEE1}" type="datetimeFigureOut">
              <a:rPr lang="fr-CH" smtClean="0"/>
              <a:t>01.03.2020</a:t>
            </a:fld>
            <a:endParaRPr lang="fr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0E9840-FBA7-4FBE-8196-533AADD101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C8BACA-9B28-4AB4-B801-73A810C4D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1964A-61FE-46C2-9A4F-C7517A6F6611}" type="slidenum">
              <a:rPr lang="fr-CH" smtClean="0"/>
              <a:t>‹#›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1251911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0F7115-860D-4FEB-98FF-C36DEE8599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C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E2ED30-FE8F-403D-A50C-92E9A9D2D5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3329E5-67A8-4E50-8B81-2A815C4112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7A5B4-2394-44DE-8B15-0A5647B9FEE1}" type="datetimeFigureOut">
              <a:rPr lang="fr-CH" smtClean="0"/>
              <a:t>01.03.2020</a:t>
            </a:fld>
            <a:endParaRPr lang="fr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4625D2-92C5-4E6E-9F01-CB7B7E5C1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868725-35E8-48B9-B560-B6FE544294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1964A-61FE-46C2-9A4F-C7517A6F6611}" type="slidenum">
              <a:rPr lang="fr-CH" smtClean="0"/>
              <a:t>‹#›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7089443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AE9B89-06DC-4DD2-9707-9C8C633D3B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fr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02B91B-FC35-4115-AF63-0C87DFBB73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CA46E3-1FCA-4870-A64E-F1211AA3A0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7A5B4-2394-44DE-8B15-0A5647B9FEE1}" type="datetimeFigureOut">
              <a:rPr lang="fr-CH" smtClean="0"/>
              <a:t>01.03.2020</a:t>
            </a:fld>
            <a:endParaRPr lang="fr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F215ED-6B8F-433F-B965-9304B50120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7EA8FE-5508-4F17-93A8-AFCEFE6B65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1964A-61FE-46C2-9A4F-C7517A6F6611}" type="slidenum">
              <a:rPr lang="fr-CH" smtClean="0"/>
              <a:t>‹#›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4493118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BD8FF4-8ACA-4072-9E14-3C2399E787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C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7EE4DD-F57E-4137-9FCB-099603B940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H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B5E533-4B24-4D41-BA93-B4128F5459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H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DCCA00-6D9B-40F5-949F-509E27670E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7A5B4-2394-44DE-8B15-0A5647B9FEE1}" type="datetimeFigureOut">
              <a:rPr lang="fr-CH" smtClean="0"/>
              <a:t>01.03.2020</a:t>
            </a:fld>
            <a:endParaRPr lang="fr-C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9F343F-0631-409A-97EC-0EC27FD566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4947A7-A629-474B-B773-C7EF8115D8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1964A-61FE-46C2-9A4F-C7517A6F6611}" type="slidenum">
              <a:rPr lang="fr-CH" smtClean="0"/>
              <a:t>‹#›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4642221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2C2304-828D-434A-89CF-F108A41688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r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94C23A-3EEE-4C32-8AE5-C9551EA36C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70276A-CE57-4829-922B-D4BC38E6A0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H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EA43A82-7C0A-4919-A4A5-D0AEC9CAEA3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3290A6D-1AB9-4555-8A1B-9EE55FC1990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H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B87D0E2-8250-4748-9AAB-3C8C622465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7A5B4-2394-44DE-8B15-0A5647B9FEE1}" type="datetimeFigureOut">
              <a:rPr lang="fr-CH" smtClean="0"/>
              <a:t>01.03.2020</a:t>
            </a:fld>
            <a:endParaRPr lang="fr-CH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8634955-9F2C-42D7-9116-9B2E0A1133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C7BBEEF-6264-40E6-BB42-55581B06D3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1964A-61FE-46C2-9A4F-C7517A6F6611}" type="slidenum">
              <a:rPr lang="fr-CH" smtClean="0"/>
              <a:t>‹#›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8245866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15DB4F-8CFE-4084-85DA-53BC2C2A42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CH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DE9BF3-6EC7-468B-8B21-2D24D089B1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7A5B4-2394-44DE-8B15-0A5647B9FEE1}" type="datetimeFigureOut">
              <a:rPr lang="fr-CH" smtClean="0"/>
              <a:t>01.03.2020</a:t>
            </a:fld>
            <a:endParaRPr lang="fr-CH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E4C27B7-A5A6-4A47-B138-E004C2334C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649DAA-25EB-44A9-8E4F-1B3E241431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1964A-61FE-46C2-9A4F-C7517A6F6611}" type="slidenum">
              <a:rPr lang="fr-CH" smtClean="0"/>
              <a:t>‹#›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9230227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7EAF890-B1C7-44E5-A949-379AAE6E12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7A5B4-2394-44DE-8B15-0A5647B9FEE1}" type="datetimeFigureOut">
              <a:rPr lang="fr-CH" smtClean="0"/>
              <a:t>01.03.2020</a:t>
            </a:fld>
            <a:endParaRPr lang="fr-CH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EBA6CB4-0104-4FF6-9A7A-580BD33B4C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FA4DDC-3D8F-4CC9-86E8-C1069C244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1964A-61FE-46C2-9A4F-C7517A6F6611}" type="slidenum">
              <a:rPr lang="fr-CH" smtClean="0"/>
              <a:t>‹#›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0628306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344E9F-D786-4EBF-9EEE-6CB2170206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r-C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005CF3-E11F-468A-9F58-16AC2BC4DE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53F1B6-E898-4EFB-B25C-FEE5DBD2BB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D119E2-3D0E-46C7-BE42-681D760881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7A5B4-2394-44DE-8B15-0A5647B9FEE1}" type="datetimeFigureOut">
              <a:rPr lang="fr-CH" smtClean="0"/>
              <a:t>01.03.2020</a:t>
            </a:fld>
            <a:endParaRPr lang="fr-C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0598A7-EDE8-4082-90E8-8C79411589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29A8F2-2F1A-47E7-8C17-8F2C76E007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1964A-61FE-46C2-9A4F-C7517A6F6611}" type="slidenum">
              <a:rPr lang="fr-CH" smtClean="0"/>
              <a:t>‹#›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0562451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8AE07B-D6BE-4EDE-8C89-B0EBA4378A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r-CH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F3AC3AB-A23C-4920-8C76-F0FD02D6E79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C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3BD203-1A28-4E66-8E42-D0CF9DEF12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E1C33F-E7B8-4F01-ABB3-3AE1698E8E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7A5B4-2394-44DE-8B15-0A5647B9FEE1}" type="datetimeFigureOut">
              <a:rPr lang="fr-CH" smtClean="0"/>
              <a:t>01.03.2020</a:t>
            </a:fld>
            <a:endParaRPr lang="fr-C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B00067-9714-4401-A8A9-3A0E3D5B8B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7F953C-19DC-4E3D-A9D0-41493A9E25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1964A-61FE-46C2-9A4F-C7517A6F6611}" type="slidenum">
              <a:rPr lang="fr-CH" smtClean="0"/>
              <a:t>‹#›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2667746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C3AC10B-3D74-4160-9372-E65311B82B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fr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C3ED28-2FF5-4BAD-BC33-612E3C1C9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DA4EA3-B239-40C5-9F1D-53C9A74653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7A5B4-2394-44DE-8B15-0A5647B9FEE1}" type="datetimeFigureOut">
              <a:rPr lang="fr-CH" smtClean="0"/>
              <a:t>01.03.2020</a:t>
            </a:fld>
            <a:endParaRPr lang="fr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0612DC-1B12-4960-874D-11CC0083DE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ADD832-556C-4BAD-9B6F-F29AF24988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81964A-61FE-46C2-9A4F-C7517A6F6611}" type="slidenum">
              <a:rPr lang="fr-CH" smtClean="0"/>
              <a:t>‹#›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249621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an vers le haut 4"/>
          <p:cNvSpPr/>
          <p:nvPr/>
        </p:nvSpPr>
        <p:spPr>
          <a:xfrm>
            <a:off x="1775520" y="4365104"/>
            <a:ext cx="8568952" cy="792088"/>
          </a:xfrm>
          <a:prstGeom prst="ribbon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991544" y="4437112"/>
            <a:ext cx="8276456" cy="1508760"/>
          </a:xfrm>
        </p:spPr>
        <p:txBody>
          <a:bodyPr/>
          <a:lstStyle/>
          <a:p>
            <a:r>
              <a:rPr lang="fr-CH" dirty="0">
                <a:solidFill>
                  <a:srgbClr val="FF3300"/>
                </a:solidFill>
                <a:latin typeface="Hobo Std" pitchFamily="34" charset="0"/>
              </a:rPr>
              <a:t>Fondé  le 10 janvier 1962</a:t>
            </a:r>
            <a:endParaRPr lang="fr-CH" b="1" dirty="0"/>
          </a:p>
        </p:txBody>
      </p:sp>
      <p:sp>
        <p:nvSpPr>
          <p:cNvPr id="2" name="Titre 1"/>
          <p:cNvSpPr>
            <a:spLocks noGrp="1" noChangeAspect="1"/>
          </p:cNvSpPr>
          <p:nvPr>
            <p:ph type="ctrTitle"/>
          </p:nvPr>
        </p:nvSpPr>
        <p:spPr>
          <a:xfrm>
            <a:off x="2063552" y="1556792"/>
            <a:ext cx="8136904" cy="1224136"/>
          </a:xfrm>
          <a:solidFill>
            <a:srgbClr val="1D00F0"/>
          </a:solidFill>
          <a:ln w="9525" cap="rnd">
            <a:solidFill>
              <a:schemeClr val="tx1"/>
            </a:solidFill>
            <a:bevel/>
          </a:ln>
          <a:effectLst>
            <a:outerShdw blurRad="50800" dist="50800" dir="5400000" algn="ctr" rotWithShape="0">
              <a:schemeClr val="bg1">
                <a:lumMod val="75000"/>
                <a:lumOff val="25000"/>
                <a:alpha val="81000"/>
              </a:schemeClr>
            </a:outerShdw>
          </a:effectLst>
          <a:scene3d>
            <a:camera prst="orthographicFront"/>
            <a:lightRig rig="soft" dir="t">
              <a:rot lat="0" lon="0" rev="17220000"/>
            </a:lightRig>
          </a:scene3d>
          <a:sp3d extrusionH="76200">
            <a:bevelT w="114300" prst="artDeco"/>
            <a:extrusionClr>
              <a:schemeClr val="accent6">
                <a:lumMod val="75000"/>
              </a:schemeClr>
            </a:extrusionClr>
          </a:sp3d>
        </p:spPr>
        <p:txBody>
          <a:bodyPr>
            <a:normAutofit fontScale="90000"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/>
          <a:p>
            <a:br>
              <a:rPr lang="fr-CH" sz="3600" dirty="0">
                <a:latin typeface="Hobo Std" pitchFamily="34" charset="0"/>
              </a:rPr>
            </a:br>
            <a:br>
              <a:rPr lang="fr-CH" sz="3600" dirty="0">
                <a:latin typeface="Hobo Std" pitchFamily="34" charset="0"/>
              </a:rPr>
            </a:br>
            <a:r>
              <a:rPr lang="fr-CH" sz="3600" dirty="0">
                <a:solidFill>
                  <a:srgbClr val="FF3300"/>
                </a:solidFill>
                <a:latin typeface="Hobo Std" pitchFamily="34" charset="0"/>
              </a:rPr>
              <a:t> </a:t>
            </a:r>
            <a:r>
              <a:rPr lang="fr-CH" sz="8000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obo Std" pitchFamily="34" charset="0"/>
              </a:rPr>
              <a:t>Renens Basket</a:t>
            </a:r>
            <a:endParaRPr lang="fr-CH" sz="3600" dirty="0">
              <a:solidFill>
                <a:srgbClr val="FF3300"/>
              </a:solidFill>
              <a:latin typeface="Hobo Std" pitchFamily="34" charset="0"/>
            </a:endParaRPr>
          </a:p>
        </p:txBody>
      </p:sp>
    </p:spTree>
  </p:cSld>
  <p:clrMapOvr>
    <a:masterClrMapping/>
  </p:clrMapOvr>
  <p:transition spd="med" advClick="0" advTm="5000">
    <p:random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919536" y="548680"/>
            <a:ext cx="8291264" cy="5760680"/>
          </a:xfrm>
        </p:spPr>
        <p:txBody>
          <a:bodyPr/>
          <a:lstStyle/>
          <a:p>
            <a:endParaRPr lang="fr-CH" dirty="0"/>
          </a:p>
        </p:txBody>
      </p:sp>
      <p:pic>
        <p:nvPicPr>
          <p:cNvPr id="1026" name="Picture 2" descr="C:\Users\Bernard\Desktop\Scan_Programme\1972_Programme_P2_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55528" y="548680"/>
            <a:ext cx="4104456" cy="576064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pic>
        <p:nvPicPr>
          <p:cNvPr id="1027" name="Picture 3" descr="C:\Users\Bernard\Desktop\Scan_Programme\1972_Programme_P3_4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53608" y="548680"/>
            <a:ext cx="4198455" cy="576064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58C13-30CE-44D7-BBA5-5E6B183459DB}" type="datetime1">
              <a:rPr lang="fr-CH" smtClean="0"/>
              <a:pPr/>
              <a:t>01.03.2020</a:t>
            </a:fld>
            <a:endParaRPr lang="fr-CH" dirty="0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35232-AC2D-4B87-97E4-B74F0EDB2D72}" type="slidenum">
              <a:rPr lang="fr-CH" smtClean="0"/>
              <a:pPr/>
              <a:t>2</a:t>
            </a:fld>
            <a:endParaRPr lang="fr-CH" dirty="0"/>
          </a:p>
        </p:txBody>
      </p:sp>
    </p:spTree>
  </p:cSld>
  <p:clrMapOvr>
    <a:masterClrMapping/>
  </p:clrMapOvr>
  <p:transition spd="med" advClick="0" advTm="5000">
    <p:random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 rot="21230889">
            <a:off x="1946043" y="219850"/>
            <a:ext cx="7772400" cy="1092607"/>
          </a:xfrm>
        </p:spPr>
        <p:txBody>
          <a:bodyPr wrap="none">
            <a:normAutofit/>
          </a:bodyPr>
          <a:lstStyle/>
          <a:p>
            <a:r>
              <a:rPr lang="fr-CH" dirty="0">
                <a:solidFill>
                  <a:srgbClr val="0000FF"/>
                </a:solidFill>
              </a:rPr>
              <a:t>1966 C</a:t>
            </a:r>
            <a:r>
              <a:rPr lang="fr-CH" sz="2400" dirty="0">
                <a:solidFill>
                  <a:srgbClr val="0000FF"/>
                </a:solidFill>
              </a:rPr>
              <a:t>hampion Suisse 1</a:t>
            </a:r>
            <a:r>
              <a:rPr lang="fr-CH" sz="2400" baseline="30000" dirty="0">
                <a:solidFill>
                  <a:srgbClr val="0000FF"/>
                </a:solidFill>
              </a:rPr>
              <a:t>ère</a:t>
            </a:r>
            <a:r>
              <a:rPr lang="fr-CH" sz="2400" dirty="0">
                <a:solidFill>
                  <a:srgbClr val="0000FF"/>
                </a:solidFill>
              </a:rPr>
              <a:t> Ligue</a:t>
            </a:r>
            <a:br>
              <a:rPr lang="fr-CH" sz="2400" dirty="0">
                <a:solidFill>
                  <a:srgbClr val="0000FF"/>
                </a:solidFill>
              </a:rPr>
            </a:br>
            <a:endParaRPr lang="fr-CH" sz="2400" dirty="0">
              <a:solidFill>
                <a:srgbClr val="0000FF"/>
              </a:solidFill>
            </a:endParaRPr>
          </a:p>
        </p:txBody>
      </p:sp>
      <p:pic>
        <p:nvPicPr>
          <p:cNvPr id="2050" name="Picture 2" descr="C:\Users\Bernard\Desktop\Scan_Programme\1972_Programme_P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1204323">
            <a:off x="3356184" y="1087972"/>
            <a:ext cx="5477400" cy="4739092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 rot="21217457">
            <a:off x="4249498" y="5806240"/>
            <a:ext cx="4413488" cy="584775"/>
          </a:xfrm>
          <a:prstGeom prst="rect">
            <a:avLst/>
          </a:prstGeom>
          <a:noFill/>
          <a:ln>
            <a:noFill/>
            <a:prstDash val="lg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noAutofit/>
            <a:scene3d>
              <a:camera prst="orthographicFront"/>
              <a:lightRig rig="threePt" dir="t"/>
            </a:scene3d>
            <a:sp3d z="95250"/>
          </a:bodyPr>
          <a:lstStyle/>
          <a:p>
            <a:pPr algn="ctr"/>
            <a:r>
              <a:rPr lang="fr-CH" sz="3200" b="1" dirty="0">
                <a:ln w="6350" cap="rnd" cmpd="sng">
                  <a:solidFill>
                    <a:schemeClr val="tx1"/>
                  </a:solidFill>
                  <a:bevel/>
                </a:ln>
                <a:solidFill>
                  <a:srgbClr val="FF00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Promotion en LNB</a:t>
            </a:r>
          </a:p>
        </p:txBody>
      </p:sp>
      <p:sp>
        <p:nvSpPr>
          <p:cNvPr id="9" name="Espace réservé de la date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6351B-C924-4262-B0D3-41535B6F96C3}" type="datetime1">
              <a:rPr lang="fr-CH" smtClean="0"/>
              <a:pPr/>
              <a:t>01.03.2020</a:t>
            </a:fld>
            <a:endParaRPr lang="fr-CH" dirty="0"/>
          </a:p>
        </p:txBody>
      </p:sp>
      <p:sp>
        <p:nvSpPr>
          <p:cNvPr id="10" name="Espace réservé du numéro de diapositive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35232-AC2D-4B87-97E4-B74F0EDB2D72}" type="slidenum">
              <a:rPr lang="fr-CH" smtClean="0"/>
              <a:pPr/>
              <a:t>3</a:t>
            </a:fld>
            <a:endParaRPr lang="fr-CH" dirty="0"/>
          </a:p>
        </p:txBody>
      </p:sp>
    </p:spTree>
  </p:cSld>
  <p:clrMapOvr>
    <a:masterClrMapping/>
  </p:clrMapOvr>
  <p:transition spd="med" advClick="0" advTm="5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mph" presetSubtype="0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Abs val="500"/>
                                  </p:iterate>
                                  <p:childTnLst>
                                    <p:set>
                                      <p:cBhvr override="childStyle">
                                        <p:cTn id="6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style.fontFamily</p:attrName>
                                        </p:attrNameLst>
                                      </p:cBhvr>
                                      <p:to>
                                        <p:strVal val="Times New Roma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Bernard\Desktop\Scan_Programme\Programmes couvertures\1972-1973 Programme couvertur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34393" y="476673"/>
            <a:ext cx="4078708" cy="5832648"/>
          </a:xfrm>
          <a:prstGeom prst="rect">
            <a:avLst/>
          </a:prstGeom>
          <a:noFill/>
        </p:spPr>
      </p:pic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810E5-7BEB-43A8-90B7-A11861BF3965}" type="datetime1">
              <a:rPr lang="fr-CH" smtClean="0"/>
              <a:pPr/>
              <a:t>01.03.2020</a:t>
            </a:fld>
            <a:endParaRPr lang="fr-CH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35232-AC2D-4B87-97E4-B74F0EDB2D72}" type="slidenum">
              <a:rPr lang="fr-CH" smtClean="0"/>
              <a:pPr/>
              <a:t>4</a:t>
            </a:fld>
            <a:endParaRPr lang="fr-CH" dirty="0"/>
          </a:p>
        </p:txBody>
      </p:sp>
      <p:sp>
        <p:nvSpPr>
          <p:cNvPr id="9" name="ZoneTexte 8"/>
          <p:cNvSpPr txBox="1"/>
          <p:nvPr/>
        </p:nvSpPr>
        <p:spPr>
          <a:xfrm>
            <a:off x="8913256" y="5168017"/>
            <a:ext cx="9163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100" dirty="0"/>
              <a:t>1972 - 1973</a:t>
            </a:r>
          </a:p>
        </p:txBody>
      </p:sp>
      <p:grpSp>
        <p:nvGrpSpPr>
          <p:cNvPr id="25" name="Groupe 24"/>
          <p:cNvGrpSpPr/>
          <p:nvPr/>
        </p:nvGrpSpPr>
        <p:grpSpPr>
          <a:xfrm>
            <a:off x="6168008" y="476673"/>
            <a:ext cx="4047844" cy="5832647"/>
            <a:chOff x="4644008" y="476672"/>
            <a:chExt cx="4047844" cy="5832647"/>
          </a:xfrm>
        </p:grpSpPr>
        <p:pic>
          <p:nvPicPr>
            <p:cNvPr id="1026" name="Picture 2" descr="C:\Users\Bernard\Desktop\Scan_Programme\1972-1973\1972_Programme_7a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644008" y="476672"/>
              <a:ext cx="4047844" cy="5832647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</p:pic>
        <p:sp>
          <p:nvSpPr>
            <p:cNvPr id="13" name="ZoneTexte 12"/>
            <p:cNvSpPr txBox="1"/>
            <p:nvPr/>
          </p:nvSpPr>
          <p:spPr>
            <a:xfrm>
              <a:off x="5011416" y="2359422"/>
              <a:ext cx="720079" cy="369332"/>
            </a:xfrm>
            <a:prstGeom prst="rect">
              <a:avLst/>
            </a:prstGeom>
            <a:solidFill>
              <a:schemeClr val="lt1">
                <a:alpha val="0"/>
              </a:schemeClr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fr-CH" sz="900" dirty="0">
                  <a:solidFill>
                    <a:srgbClr val="1D00F0"/>
                  </a:solidFill>
                </a:rPr>
                <a:t>Jean</a:t>
              </a:r>
            </a:p>
            <a:p>
              <a:pPr algn="ctr"/>
              <a:r>
                <a:rPr lang="fr-CH" sz="900" dirty="0">
                  <a:solidFill>
                    <a:srgbClr val="1D00F0"/>
                  </a:solidFill>
                </a:rPr>
                <a:t>Antonietti</a:t>
              </a:r>
            </a:p>
          </p:txBody>
        </p:sp>
        <p:sp>
          <p:nvSpPr>
            <p:cNvPr id="14" name="ZoneTexte 13"/>
            <p:cNvSpPr txBox="1"/>
            <p:nvPr/>
          </p:nvSpPr>
          <p:spPr>
            <a:xfrm>
              <a:off x="5704954" y="2355230"/>
              <a:ext cx="720079" cy="369332"/>
            </a:xfrm>
            <a:prstGeom prst="rect">
              <a:avLst/>
            </a:prstGeom>
            <a:solidFill>
              <a:schemeClr val="lt1">
                <a:alpha val="0"/>
              </a:schemeClr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fr-CH" sz="900" dirty="0">
                  <a:solidFill>
                    <a:srgbClr val="1D00F0"/>
                  </a:solidFill>
                </a:rPr>
                <a:t>Samuel</a:t>
              </a:r>
            </a:p>
            <a:p>
              <a:pPr algn="ctr"/>
              <a:r>
                <a:rPr lang="fr-CH" sz="900" dirty="0">
                  <a:solidFill>
                    <a:srgbClr val="1D00F0"/>
                  </a:solidFill>
                </a:rPr>
                <a:t>Leresche</a:t>
              </a:r>
            </a:p>
          </p:txBody>
        </p:sp>
        <p:sp>
          <p:nvSpPr>
            <p:cNvPr id="15" name="ZoneTexte 14"/>
            <p:cNvSpPr txBox="1"/>
            <p:nvPr/>
          </p:nvSpPr>
          <p:spPr>
            <a:xfrm>
              <a:off x="6316067" y="2348880"/>
              <a:ext cx="720079" cy="369332"/>
            </a:xfrm>
            <a:prstGeom prst="rect">
              <a:avLst/>
            </a:prstGeom>
            <a:solidFill>
              <a:schemeClr val="lt1">
                <a:alpha val="0"/>
              </a:schemeClr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fr-CH" sz="900" dirty="0">
                  <a:solidFill>
                    <a:srgbClr val="1D00F0"/>
                  </a:solidFill>
                </a:rPr>
                <a:t>Gilbert</a:t>
              </a:r>
            </a:p>
            <a:p>
              <a:pPr algn="ctr"/>
              <a:r>
                <a:rPr lang="fr-CH" sz="900" dirty="0">
                  <a:solidFill>
                    <a:srgbClr val="1D00F0"/>
                  </a:solidFill>
                </a:rPr>
                <a:t>Sonnay</a:t>
              </a:r>
            </a:p>
          </p:txBody>
        </p:sp>
        <p:sp>
          <p:nvSpPr>
            <p:cNvPr id="16" name="ZoneTexte 15"/>
            <p:cNvSpPr txBox="1"/>
            <p:nvPr/>
          </p:nvSpPr>
          <p:spPr>
            <a:xfrm>
              <a:off x="6934547" y="2363738"/>
              <a:ext cx="720079" cy="369332"/>
            </a:xfrm>
            <a:prstGeom prst="rect">
              <a:avLst/>
            </a:prstGeom>
            <a:solidFill>
              <a:schemeClr val="lt1">
                <a:alpha val="0"/>
              </a:schemeClr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fr-CH" sz="900" dirty="0">
                  <a:solidFill>
                    <a:srgbClr val="1D00F0"/>
                  </a:solidFill>
                </a:rPr>
                <a:t>Bernard</a:t>
              </a:r>
            </a:p>
            <a:p>
              <a:pPr algn="ctr"/>
              <a:r>
                <a:rPr lang="fr-CH" sz="900" dirty="0">
                  <a:solidFill>
                    <a:srgbClr val="1D00F0"/>
                  </a:solidFill>
                </a:rPr>
                <a:t>Pittet</a:t>
              </a:r>
            </a:p>
          </p:txBody>
        </p:sp>
        <p:sp>
          <p:nvSpPr>
            <p:cNvPr id="17" name="ZoneTexte 16"/>
            <p:cNvSpPr txBox="1"/>
            <p:nvPr/>
          </p:nvSpPr>
          <p:spPr>
            <a:xfrm>
              <a:off x="7527503" y="2222897"/>
              <a:ext cx="792088" cy="507831"/>
            </a:xfrm>
            <a:prstGeom prst="rect">
              <a:avLst/>
            </a:prstGeom>
            <a:solidFill>
              <a:schemeClr val="tx1">
                <a:alpha val="0"/>
              </a:schemeClr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fr-CH" sz="900" dirty="0">
                  <a:solidFill>
                    <a:srgbClr val="1D00F0"/>
                  </a:solidFill>
                </a:rPr>
                <a:t>Georges </a:t>
              </a:r>
            </a:p>
            <a:p>
              <a:pPr algn="ctr"/>
              <a:r>
                <a:rPr lang="fr-CH" sz="900" dirty="0">
                  <a:solidFill>
                    <a:srgbClr val="1D00F0"/>
                  </a:solidFill>
                </a:rPr>
                <a:t>Fragnière</a:t>
              </a:r>
            </a:p>
            <a:p>
              <a:pPr algn="ctr"/>
              <a:r>
                <a:rPr lang="fr-CH" sz="900" dirty="0">
                  <a:solidFill>
                    <a:srgbClr val="1D00F0"/>
                  </a:solidFill>
                </a:rPr>
                <a:t>Entraîneur</a:t>
              </a:r>
            </a:p>
          </p:txBody>
        </p:sp>
        <p:sp>
          <p:nvSpPr>
            <p:cNvPr id="18" name="ZoneTexte 17"/>
            <p:cNvSpPr txBox="1"/>
            <p:nvPr/>
          </p:nvSpPr>
          <p:spPr>
            <a:xfrm>
              <a:off x="4994523" y="5370165"/>
              <a:ext cx="864095" cy="369332"/>
            </a:xfrm>
            <a:prstGeom prst="rect">
              <a:avLst/>
            </a:prstGeom>
            <a:solidFill>
              <a:schemeClr val="lt1">
                <a:alpha val="0"/>
              </a:schemeClr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fr-CH" sz="900" dirty="0">
                  <a:solidFill>
                    <a:srgbClr val="1D00F0"/>
                  </a:solidFill>
                </a:rPr>
                <a:t>Gérald</a:t>
              </a:r>
            </a:p>
            <a:p>
              <a:pPr algn="ctr"/>
              <a:r>
                <a:rPr lang="fr-CH" sz="900" dirty="0">
                  <a:solidFill>
                    <a:srgbClr val="1D00F0"/>
                  </a:solidFill>
                </a:rPr>
                <a:t> Zand</a:t>
              </a:r>
            </a:p>
          </p:txBody>
        </p:sp>
        <p:sp>
          <p:nvSpPr>
            <p:cNvPr id="19" name="ZoneTexte 18"/>
            <p:cNvSpPr txBox="1"/>
            <p:nvPr/>
          </p:nvSpPr>
          <p:spPr>
            <a:xfrm>
              <a:off x="5823695" y="5371182"/>
              <a:ext cx="761354" cy="369332"/>
            </a:xfrm>
            <a:prstGeom prst="rect">
              <a:avLst/>
            </a:prstGeom>
            <a:solidFill>
              <a:schemeClr val="lt1">
                <a:alpha val="0"/>
              </a:schemeClr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fr-CH" sz="900" dirty="0">
                  <a:solidFill>
                    <a:srgbClr val="1D00F0"/>
                  </a:solidFill>
                </a:rPr>
                <a:t>Jean-Pierre</a:t>
              </a:r>
            </a:p>
            <a:p>
              <a:pPr algn="ctr"/>
              <a:r>
                <a:rPr lang="fr-CH" sz="900" dirty="0">
                  <a:solidFill>
                    <a:srgbClr val="1D00F0"/>
                  </a:solidFill>
                </a:rPr>
                <a:t>Meyer</a:t>
              </a:r>
            </a:p>
          </p:txBody>
        </p:sp>
        <p:sp>
          <p:nvSpPr>
            <p:cNvPr id="20" name="ZoneTexte 19"/>
            <p:cNvSpPr txBox="1"/>
            <p:nvPr/>
          </p:nvSpPr>
          <p:spPr>
            <a:xfrm>
              <a:off x="6395566" y="5366990"/>
              <a:ext cx="1008112" cy="369332"/>
            </a:xfrm>
            <a:prstGeom prst="rect">
              <a:avLst/>
            </a:prstGeom>
            <a:solidFill>
              <a:schemeClr val="lt1">
                <a:alpha val="0"/>
              </a:schemeClr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fr-CH" sz="900" dirty="0">
                  <a:solidFill>
                    <a:srgbClr val="1D00F0"/>
                  </a:solidFill>
                </a:rPr>
                <a:t>Jean-Luc</a:t>
              </a:r>
            </a:p>
            <a:p>
              <a:pPr algn="ctr"/>
              <a:r>
                <a:rPr lang="fr-CH" sz="900" dirty="0">
                  <a:solidFill>
                    <a:srgbClr val="1D00F0"/>
                  </a:solidFill>
                </a:rPr>
                <a:t>L‘Eplattenier</a:t>
              </a:r>
            </a:p>
          </p:txBody>
        </p:sp>
        <p:sp>
          <p:nvSpPr>
            <p:cNvPr id="21" name="ZoneTexte 20"/>
            <p:cNvSpPr txBox="1"/>
            <p:nvPr/>
          </p:nvSpPr>
          <p:spPr>
            <a:xfrm>
              <a:off x="7196038" y="5369148"/>
              <a:ext cx="832346" cy="369332"/>
            </a:xfrm>
            <a:prstGeom prst="rect">
              <a:avLst/>
            </a:prstGeom>
            <a:solidFill>
              <a:schemeClr val="lt1">
                <a:alpha val="0"/>
              </a:schemeClr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fr-CH" sz="900" dirty="0">
                  <a:solidFill>
                    <a:srgbClr val="1D00F0"/>
                  </a:solidFill>
                </a:rPr>
                <a:t>Jean-Marie</a:t>
              </a:r>
            </a:p>
            <a:p>
              <a:pPr algn="ctr"/>
              <a:r>
                <a:rPr lang="fr-CH" sz="900" dirty="0">
                  <a:solidFill>
                    <a:srgbClr val="1D00F0"/>
                  </a:solidFill>
                </a:rPr>
                <a:t>Maillard</a:t>
              </a:r>
            </a:p>
          </p:txBody>
        </p:sp>
      </p:grpSp>
    </p:spTree>
  </p:cSld>
  <p:clrMapOvr>
    <a:masterClrMapping/>
  </p:clrMapOvr>
  <p:transition spd="med" advClick="0" advTm="5000">
    <p:random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25F14-48E7-4AAB-97F0-34E3408D86EE}" type="datetime1">
              <a:rPr lang="fr-CH" smtClean="0"/>
              <a:pPr/>
              <a:t>01.03.2020</a:t>
            </a:fld>
            <a:endParaRPr lang="fr-CH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35232-AC2D-4B87-97E4-B74F0EDB2D72}" type="slidenum">
              <a:rPr lang="fr-CH" smtClean="0"/>
              <a:pPr/>
              <a:t>5</a:t>
            </a:fld>
            <a:endParaRPr lang="fr-CH" dirty="0"/>
          </a:p>
        </p:txBody>
      </p:sp>
      <p:pic>
        <p:nvPicPr>
          <p:cNvPr id="1026" name="Picture 2" descr="I:\Save Images\Basket\50ème\Scan_Programme\1972-1973\1972_Programme_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65666" y="548680"/>
            <a:ext cx="3971142" cy="57600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pic>
        <p:nvPicPr>
          <p:cNvPr id="1027" name="Picture 3" descr="I:\Save Images\Basket\50ème\Scan_Programme\1972-1973\1972_Programme_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37292" y="548680"/>
            <a:ext cx="3990548" cy="57600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</p:spTree>
  </p:cSld>
  <p:clrMapOvr>
    <a:masterClrMapping/>
  </p:clrMapOvr>
  <p:transition spd="med" advClick="0" advTm="5000">
    <p:random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840013" y="177261"/>
            <a:ext cx="6480720" cy="929574"/>
          </a:xfrm>
          <a:noFill/>
          <a:ln>
            <a:solidFill>
              <a:schemeClr val="tx1"/>
            </a:solidFill>
          </a:ln>
          <a:effectLst/>
          <a:scene3d>
            <a:camera prst="orthographicFront"/>
            <a:lightRig rig="soft" dir="t">
              <a:rot lat="0" lon="0" rev="16800000"/>
            </a:lightRig>
          </a:scene3d>
          <a:sp3d prstMaterial="softEdge"/>
        </p:spPr>
        <p:txBody>
          <a:bodyPr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fr-CH" sz="3200" dirty="0">
                <a:solidFill>
                  <a:srgbClr val="00B050"/>
                </a:solidFill>
              </a:rPr>
              <a:t>Champions vaudois  Juniors</a:t>
            </a:r>
          </a:p>
        </p:txBody>
      </p:sp>
      <p:sp>
        <p:nvSpPr>
          <p:cNvPr id="11" name="Espace réservé de la date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1E86D-352F-4893-AD34-C3EF64D8CFFF}" type="datetime1">
              <a:rPr lang="fr-CH" smtClean="0"/>
              <a:pPr/>
              <a:t>01.03.2020</a:t>
            </a:fld>
            <a:endParaRPr lang="fr-CH" dirty="0"/>
          </a:p>
        </p:txBody>
      </p:sp>
      <p:sp>
        <p:nvSpPr>
          <p:cNvPr id="12" name="Espace réservé du numéro de diapositive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35232-AC2D-4B87-97E4-B74F0EDB2D72}" type="slidenum">
              <a:rPr lang="fr-CH" smtClean="0"/>
              <a:pPr/>
              <a:t>6</a:t>
            </a:fld>
            <a:endParaRPr lang="fr-CH" dirty="0"/>
          </a:p>
        </p:txBody>
      </p:sp>
      <p:grpSp>
        <p:nvGrpSpPr>
          <p:cNvPr id="20" name="Groupe 19"/>
          <p:cNvGrpSpPr/>
          <p:nvPr/>
        </p:nvGrpSpPr>
        <p:grpSpPr>
          <a:xfrm>
            <a:off x="3143673" y="1196753"/>
            <a:ext cx="5849713" cy="5155503"/>
            <a:chOff x="1691680" y="1556792"/>
            <a:chExt cx="5849713" cy="5155503"/>
          </a:xfrm>
        </p:grpSpPr>
        <p:pic>
          <p:nvPicPr>
            <p:cNvPr id="4105" name="Picture 9" descr="C:\Users\Bernard\Desktop\Scan_Programme\1972-1973\1972-1973 Juniors A Champion vaudois &amp; 3ème Suisse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691680" y="1556792"/>
              <a:ext cx="5849713" cy="4729017"/>
            </a:xfrm>
            <a:prstGeom prst="rect">
              <a:avLst/>
            </a:prstGeom>
            <a:noFill/>
          </p:spPr>
        </p:pic>
        <p:sp>
          <p:nvSpPr>
            <p:cNvPr id="6" name="ZoneTexte 5"/>
            <p:cNvSpPr txBox="1"/>
            <p:nvPr/>
          </p:nvSpPr>
          <p:spPr>
            <a:xfrm>
              <a:off x="4030985" y="1844824"/>
              <a:ext cx="883146" cy="369332"/>
            </a:xfrm>
            <a:prstGeom prst="rect">
              <a:avLst/>
            </a:prstGeom>
            <a:solidFill>
              <a:schemeClr val="lt1">
                <a:alpha val="0"/>
              </a:schemeClr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fr-CH" sz="900" dirty="0">
                  <a:solidFill>
                    <a:schemeClr val="tx1"/>
                  </a:solidFill>
                </a:rPr>
                <a:t>Michel</a:t>
              </a:r>
            </a:p>
            <a:p>
              <a:pPr algn="ctr"/>
              <a:r>
                <a:rPr lang="fr-CH" sz="900" dirty="0">
                  <a:solidFill>
                    <a:schemeClr val="tx1"/>
                  </a:solidFill>
                </a:rPr>
                <a:t>Rossier</a:t>
              </a:r>
            </a:p>
          </p:txBody>
        </p:sp>
        <p:sp>
          <p:nvSpPr>
            <p:cNvPr id="7" name="ZoneTexte 6"/>
            <p:cNvSpPr txBox="1"/>
            <p:nvPr/>
          </p:nvSpPr>
          <p:spPr>
            <a:xfrm>
              <a:off x="2916957" y="1850157"/>
              <a:ext cx="883146" cy="369332"/>
            </a:xfrm>
            <a:prstGeom prst="rect">
              <a:avLst/>
            </a:prstGeom>
            <a:solidFill>
              <a:schemeClr val="lt1">
                <a:alpha val="0"/>
              </a:schemeClr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fr-CH" sz="900" dirty="0">
                  <a:solidFill>
                    <a:schemeClr val="tx1"/>
                  </a:solidFill>
                </a:rPr>
                <a:t>Bernard</a:t>
              </a:r>
            </a:p>
            <a:p>
              <a:pPr algn="ctr"/>
              <a:r>
                <a:rPr lang="fr-CH" sz="900" dirty="0">
                  <a:solidFill>
                    <a:schemeClr val="tx1"/>
                  </a:solidFill>
                </a:rPr>
                <a:t>Haederli</a:t>
              </a:r>
            </a:p>
          </p:txBody>
        </p:sp>
        <p:sp>
          <p:nvSpPr>
            <p:cNvPr id="8" name="ZoneTexte 7"/>
            <p:cNvSpPr txBox="1"/>
            <p:nvPr/>
          </p:nvSpPr>
          <p:spPr>
            <a:xfrm>
              <a:off x="4970140" y="1851298"/>
              <a:ext cx="883146" cy="369332"/>
            </a:xfrm>
            <a:prstGeom prst="rect">
              <a:avLst/>
            </a:prstGeom>
            <a:solidFill>
              <a:schemeClr val="lt1">
                <a:alpha val="0"/>
              </a:schemeClr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fr-CH" sz="900" dirty="0">
                  <a:solidFill>
                    <a:schemeClr val="tx1"/>
                  </a:solidFill>
                </a:rPr>
                <a:t>Jean-Pierre</a:t>
              </a:r>
            </a:p>
            <a:p>
              <a:pPr algn="ctr"/>
              <a:r>
                <a:rPr lang="fr-CH" sz="900" dirty="0">
                  <a:solidFill>
                    <a:schemeClr val="tx1"/>
                  </a:solidFill>
                </a:rPr>
                <a:t>Haederli</a:t>
              </a:r>
            </a:p>
          </p:txBody>
        </p:sp>
        <p:sp>
          <p:nvSpPr>
            <p:cNvPr id="9" name="ZoneTexte 8"/>
            <p:cNvSpPr txBox="1"/>
            <p:nvPr/>
          </p:nvSpPr>
          <p:spPr>
            <a:xfrm>
              <a:off x="2123728" y="1844824"/>
              <a:ext cx="936103" cy="369332"/>
            </a:xfrm>
            <a:prstGeom prst="rect">
              <a:avLst/>
            </a:prstGeom>
            <a:solidFill>
              <a:schemeClr val="lt1">
                <a:alpha val="0"/>
              </a:schemeClr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fr-CH" sz="900" dirty="0">
                  <a:solidFill>
                    <a:schemeClr val="tx1"/>
                  </a:solidFill>
                </a:rPr>
                <a:t>Pierre-Etienne</a:t>
              </a:r>
            </a:p>
            <a:p>
              <a:pPr algn="ctr"/>
              <a:r>
                <a:rPr lang="fr-CH" sz="900" dirty="0">
                  <a:solidFill>
                    <a:schemeClr val="tx1"/>
                  </a:solidFill>
                </a:rPr>
                <a:t>Duvoisin</a:t>
              </a:r>
            </a:p>
          </p:txBody>
        </p:sp>
        <p:sp>
          <p:nvSpPr>
            <p:cNvPr id="10" name="ZoneTexte 9"/>
            <p:cNvSpPr txBox="1"/>
            <p:nvPr/>
          </p:nvSpPr>
          <p:spPr>
            <a:xfrm>
              <a:off x="3752294" y="6331911"/>
              <a:ext cx="864095" cy="369332"/>
            </a:xfrm>
            <a:prstGeom prst="rect">
              <a:avLst/>
            </a:prstGeom>
            <a:solidFill>
              <a:schemeClr val="lt1">
                <a:alpha val="0"/>
              </a:schemeClr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fr-CH" sz="900" dirty="0">
                  <a:solidFill>
                    <a:srgbClr val="1D00F0"/>
                  </a:solidFill>
                </a:rPr>
                <a:t>Bernard</a:t>
              </a:r>
            </a:p>
            <a:p>
              <a:pPr algn="ctr"/>
              <a:r>
                <a:rPr lang="fr-CH" sz="900" dirty="0">
                  <a:solidFill>
                    <a:srgbClr val="1D00F0"/>
                  </a:solidFill>
                </a:rPr>
                <a:t>Cavin</a:t>
              </a:r>
            </a:p>
          </p:txBody>
        </p:sp>
        <p:sp>
          <p:nvSpPr>
            <p:cNvPr id="13" name="ZoneTexte 12"/>
            <p:cNvSpPr txBox="1"/>
            <p:nvPr/>
          </p:nvSpPr>
          <p:spPr>
            <a:xfrm>
              <a:off x="2627784" y="6313171"/>
              <a:ext cx="864095" cy="369332"/>
            </a:xfrm>
            <a:prstGeom prst="rect">
              <a:avLst/>
            </a:prstGeom>
            <a:solidFill>
              <a:schemeClr val="lt1">
                <a:alpha val="0"/>
              </a:schemeClr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fr-CH" sz="900" dirty="0">
                  <a:solidFill>
                    <a:srgbClr val="1D00F0"/>
                  </a:solidFill>
                </a:rPr>
                <a:t>Pierre-Alain</a:t>
              </a:r>
            </a:p>
            <a:p>
              <a:pPr algn="ctr"/>
              <a:r>
                <a:rPr lang="fr-CH" sz="900" dirty="0">
                  <a:solidFill>
                    <a:srgbClr val="1D00F0"/>
                  </a:solidFill>
                </a:rPr>
                <a:t>Lehmann</a:t>
              </a:r>
            </a:p>
          </p:txBody>
        </p:sp>
        <p:sp>
          <p:nvSpPr>
            <p:cNvPr id="14" name="ZoneTexte 13"/>
            <p:cNvSpPr txBox="1"/>
            <p:nvPr/>
          </p:nvSpPr>
          <p:spPr>
            <a:xfrm>
              <a:off x="5004048" y="6339805"/>
              <a:ext cx="864095" cy="369332"/>
            </a:xfrm>
            <a:prstGeom prst="rect">
              <a:avLst/>
            </a:prstGeom>
            <a:solidFill>
              <a:schemeClr val="lt1">
                <a:alpha val="0"/>
              </a:schemeClr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fr-CH" sz="900" dirty="0">
                  <a:solidFill>
                    <a:srgbClr val="1D00F0"/>
                  </a:solidFill>
                </a:rPr>
                <a:t>Dominique</a:t>
              </a:r>
            </a:p>
            <a:p>
              <a:pPr algn="ctr"/>
              <a:r>
                <a:rPr lang="fr-CH" sz="900" dirty="0">
                  <a:solidFill>
                    <a:srgbClr val="1D00F0"/>
                  </a:solidFill>
                </a:rPr>
                <a:t>Stocco</a:t>
              </a:r>
            </a:p>
          </p:txBody>
        </p:sp>
        <p:sp>
          <p:nvSpPr>
            <p:cNvPr id="16" name="ZoneTexte 15"/>
            <p:cNvSpPr txBox="1"/>
            <p:nvPr/>
          </p:nvSpPr>
          <p:spPr>
            <a:xfrm>
              <a:off x="6160556" y="6342963"/>
              <a:ext cx="864095" cy="369332"/>
            </a:xfrm>
            <a:prstGeom prst="rect">
              <a:avLst/>
            </a:prstGeom>
            <a:solidFill>
              <a:schemeClr val="lt1">
                <a:alpha val="0"/>
              </a:schemeClr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fr-CH" sz="900" dirty="0">
                  <a:solidFill>
                    <a:srgbClr val="1D00F0"/>
                  </a:solidFill>
                </a:rPr>
                <a:t>Rolf</a:t>
              </a:r>
            </a:p>
            <a:p>
              <a:pPr algn="ctr"/>
              <a:r>
                <a:rPr lang="fr-CH" sz="900" dirty="0">
                  <a:solidFill>
                    <a:srgbClr val="1D00F0"/>
                  </a:solidFill>
                </a:rPr>
                <a:t>Nobel</a:t>
              </a:r>
            </a:p>
          </p:txBody>
        </p:sp>
        <p:sp>
          <p:nvSpPr>
            <p:cNvPr id="19" name="ZoneTexte 18"/>
            <p:cNvSpPr txBox="1"/>
            <p:nvPr/>
          </p:nvSpPr>
          <p:spPr>
            <a:xfrm>
              <a:off x="5924153" y="1845965"/>
              <a:ext cx="1008112" cy="369332"/>
            </a:xfrm>
            <a:prstGeom prst="rect">
              <a:avLst/>
            </a:prstGeom>
            <a:solidFill>
              <a:schemeClr val="lt1">
                <a:alpha val="0"/>
              </a:schemeClr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fr-CH" sz="900" dirty="0">
                  <a:solidFill>
                    <a:schemeClr val="tx1"/>
                  </a:solidFill>
                </a:rPr>
                <a:t>Gilbert Sonnay</a:t>
              </a:r>
            </a:p>
            <a:p>
              <a:pPr algn="ctr"/>
              <a:r>
                <a:rPr lang="fr-CH" sz="900" dirty="0">
                  <a:solidFill>
                    <a:schemeClr val="tx1"/>
                  </a:solidFill>
                </a:rPr>
                <a:t>Entraîneur</a:t>
              </a:r>
            </a:p>
          </p:txBody>
        </p:sp>
      </p:grpSp>
    </p:spTree>
  </p:cSld>
  <p:clrMapOvr>
    <a:masterClrMapping/>
  </p:clrMapOvr>
  <p:transition spd="med" advClick="0" advTm="5000">
    <p:random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/>
          <p:cNvSpPr>
            <a:spLocks noGrp="1"/>
          </p:cNvSpPr>
          <p:nvPr>
            <p:ph type="title"/>
          </p:nvPr>
        </p:nvSpPr>
        <p:spPr>
          <a:xfrm>
            <a:off x="2736776" y="332656"/>
            <a:ext cx="6743600" cy="1143000"/>
          </a:xfrm>
        </p:spPr>
        <p:txBody>
          <a:bodyPr>
            <a:noAutofit/>
          </a:bodyPr>
          <a:lstStyle/>
          <a:p>
            <a:r>
              <a:rPr lang="fr-CH" dirty="0">
                <a:solidFill>
                  <a:srgbClr val="00B0F0"/>
                </a:solidFill>
              </a:rPr>
              <a:t>3</a:t>
            </a:r>
            <a:r>
              <a:rPr lang="fr-CH" baseline="30000" dirty="0">
                <a:solidFill>
                  <a:srgbClr val="00B0F0"/>
                </a:solidFill>
              </a:rPr>
              <a:t>ème</a:t>
            </a:r>
            <a:r>
              <a:rPr lang="fr-CH" dirty="0">
                <a:solidFill>
                  <a:srgbClr val="00B0F0"/>
                </a:solidFill>
              </a:rPr>
              <a:t> au Championnat Suisse Juniors à Renens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25F14-48E7-4AAB-97F0-34E3408D86EE}" type="datetime1">
              <a:rPr lang="fr-CH" smtClean="0"/>
              <a:pPr/>
              <a:t>01.03.2020</a:t>
            </a:fld>
            <a:endParaRPr lang="fr-CH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35232-AC2D-4B87-97E4-B74F0EDB2D72}" type="slidenum">
              <a:rPr lang="fr-CH" smtClean="0"/>
              <a:pPr/>
              <a:t>7</a:t>
            </a:fld>
            <a:endParaRPr lang="fr-CH" dirty="0"/>
          </a:p>
        </p:txBody>
      </p:sp>
      <p:pic>
        <p:nvPicPr>
          <p:cNvPr id="5123" name="Picture 3" descr="C:\Users\Bernard\Desktop\Scan_Programme\1972-1973\1972-1973 Juniors de Renens 3ème au Championnat Suisse Juniors à Renen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29381" y="1628801"/>
            <a:ext cx="6731039" cy="4680521"/>
          </a:xfrm>
          <a:prstGeom prst="rect">
            <a:avLst/>
          </a:prstGeom>
          <a:noFill/>
        </p:spPr>
      </p:pic>
      <p:sp>
        <p:nvSpPr>
          <p:cNvPr id="6" name="ZoneTexte 5"/>
          <p:cNvSpPr txBox="1"/>
          <p:nvPr/>
        </p:nvSpPr>
        <p:spPr>
          <a:xfrm>
            <a:off x="6556650" y="5739182"/>
            <a:ext cx="883146" cy="369332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CH" sz="900" dirty="0">
                <a:solidFill>
                  <a:schemeClr val="tx1"/>
                </a:solidFill>
              </a:rPr>
              <a:t>Michel</a:t>
            </a:r>
          </a:p>
          <a:p>
            <a:pPr algn="ctr"/>
            <a:r>
              <a:rPr lang="fr-CH" sz="900" dirty="0">
                <a:solidFill>
                  <a:schemeClr val="tx1"/>
                </a:solidFill>
              </a:rPr>
              <a:t>Rossier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4424028" y="5740166"/>
            <a:ext cx="883146" cy="369332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CH" sz="900" dirty="0">
                <a:solidFill>
                  <a:schemeClr val="tx1"/>
                </a:solidFill>
              </a:rPr>
              <a:t>Bernard</a:t>
            </a:r>
          </a:p>
          <a:p>
            <a:pPr algn="ctr"/>
            <a:r>
              <a:rPr lang="fr-CH" sz="900" dirty="0">
                <a:solidFill>
                  <a:schemeClr val="tx1"/>
                </a:solidFill>
              </a:rPr>
              <a:t>Haederli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7968208" y="5733256"/>
            <a:ext cx="883146" cy="369332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CH" sz="900" dirty="0">
                <a:solidFill>
                  <a:schemeClr val="tx1"/>
                </a:solidFill>
              </a:rPr>
              <a:t>Jean-Pierre</a:t>
            </a:r>
          </a:p>
          <a:p>
            <a:pPr algn="ctr"/>
            <a:r>
              <a:rPr lang="fr-CH" sz="900" dirty="0">
                <a:solidFill>
                  <a:schemeClr val="tx1"/>
                </a:solidFill>
              </a:rPr>
              <a:t>Haederli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5106629" y="5743118"/>
            <a:ext cx="936103" cy="369332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CH" sz="900" dirty="0">
                <a:solidFill>
                  <a:schemeClr val="tx1"/>
                </a:solidFill>
              </a:rPr>
              <a:t>Pierre-Etienne</a:t>
            </a:r>
          </a:p>
          <a:p>
            <a:pPr algn="ctr"/>
            <a:r>
              <a:rPr lang="fr-CH" sz="900" dirty="0">
                <a:solidFill>
                  <a:schemeClr val="tx1"/>
                </a:solidFill>
              </a:rPr>
              <a:t>Duvoisin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3154519" y="5743118"/>
            <a:ext cx="864095" cy="369332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CH" sz="900" dirty="0">
                <a:solidFill>
                  <a:schemeClr val="tx1"/>
                </a:solidFill>
              </a:rPr>
              <a:t>Bernard</a:t>
            </a:r>
          </a:p>
          <a:p>
            <a:pPr algn="ctr"/>
            <a:r>
              <a:rPr lang="fr-CH" sz="900" dirty="0">
                <a:solidFill>
                  <a:schemeClr val="tx1"/>
                </a:solidFill>
              </a:rPr>
              <a:t>Cavin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3778909" y="5745086"/>
            <a:ext cx="864095" cy="369332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CH" sz="900" dirty="0">
                <a:solidFill>
                  <a:schemeClr val="tx1"/>
                </a:solidFill>
              </a:rPr>
              <a:t>Pierre-Alain</a:t>
            </a:r>
          </a:p>
          <a:p>
            <a:pPr algn="ctr"/>
            <a:r>
              <a:rPr lang="fr-CH" sz="900" dirty="0">
                <a:solidFill>
                  <a:schemeClr val="tx1"/>
                </a:solidFill>
              </a:rPr>
              <a:t>Lehmann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2595095" y="5736208"/>
            <a:ext cx="864095" cy="369332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CH" sz="900" dirty="0">
                <a:solidFill>
                  <a:schemeClr val="tx1"/>
                </a:solidFill>
              </a:rPr>
              <a:t>Dominique</a:t>
            </a:r>
          </a:p>
          <a:p>
            <a:pPr algn="ctr"/>
            <a:r>
              <a:rPr lang="fr-CH" sz="900" dirty="0">
                <a:solidFill>
                  <a:schemeClr val="tx1"/>
                </a:solidFill>
              </a:rPr>
              <a:t>Stocco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5782319" y="5743118"/>
            <a:ext cx="864095" cy="369332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CH" sz="900" dirty="0">
                <a:solidFill>
                  <a:schemeClr val="tx1"/>
                </a:solidFill>
              </a:rPr>
              <a:t>Rolf</a:t>
            </a:r>
          </a:p>
          <a:p>
            <a:pPr algn="ctr"/>
            <a:r>
              <a:rPr lang="fr-CH" sz="900" dirty="0">
                <a:solidFill>
                  <a:schemeClr val="tx1"/>
                </a:solidFill>
              </a:rPr>
              <a:t>Nobel</a:t>
            </a:r>
          </a:p>
        </p:txBody>
      </p:sp>
      <p:sp>
        <p:nvSpPr>
          <p:cNvPr id="23" name="ZoneTexte 22"/>
          <p:cNvSpPr txBox="1"/>
          <p:nvPr/>
        </p:nvSpPr>
        <p:spPr>
          <a:xfrm>
            <a:off x="8625158" y="5734240"/>
            <a:ext cx="883146" cy="369332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CH" sz="900" dirty="0">
                <a:solidFill>
                  <a:schemeClr val="tx1"/>
                </a:solidFill>
              </a:rPr>
              <a:t>Jean-Claude</a:t>
            </a:r>
          </a:p>
          <a:p>
            <a:pPr algn="ctr"/>
            <a:r>
              <a:rPr lang="fr-CH" sz="900" dirty="0">
                <a:solidFill>
                  <a:schemeClr val="tx1"/>
                </a:solidFill>
              </a:rPr>
              <a:t>Stocco</a:t>
            </a:r>
          </a:p>
        </p:txBody>
      </p:sp>
      <p:sp>
        <p:nvSpPr>
          <p:cNvPr id="24" name="ZoneTexte 23"/>
          <p:cNvSpPr txBox="1"/>
          <p:nvPr/>
        </p:nvSpPr>
        <p:spPr>
          <a:xfrm>
            <a:off x="7297460" y="5741150"/>
            <a:ext cx="883146" cy="369332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CH" sz="900" dirty="0">
                <a:solidFill>
                  <a:schemeClr val="tx1"/>
                </a:solidFill>
              </a:rPr>
              <a:t>Coco</a:t>
            </a:r>
          </a:p>
          <a:p>
            <a:pPr algn="ctr"/>
            <a:r>
              <a:rPr lang="fr-CH" sz="900" dirty="0">
                <a:solidFill>
                  <a:schemeClr val="tx1"/>
                </a:solidFill>
              </a:rPr>
              <a:t>Maillard</a:t>
            </a:r>
          </a:p>
        </p:txBody>
      </p:sp>
    </p:spTree>
  </p:cSld>
  <p:clrMapOvr>
    <a:masterClrMapping/>
  </p:clrMapOvr>
  <p:transition spd="med" advClick="0" advTm="5000">
    <p:random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>
                <a:solidFill>
                  <a:srgbClr val="00B0F0"/>
                </a:solidFill>
              </a:rPr>
              <a:t>Renens II    3</a:t>
            </a:r>
            <a:r>
              <a:rPr lang="fr-CH" baseline="30000" dirty="0">
                <a:solidFill>
                  <a:srgbClr val="00B0F0"/>
                </a:solidFill>
              </a:rPr>
              <a:t>ème</a:t>
            </a:r>
            <a:r>
              <a:rPr lang="fr-CH" dirty="0">
                <a:solidFill>
                  <a:srgbClr val="00B0F0"/>
                </a:solidFill>
              </a:rPr>
              <a:t> ligue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25F14-48E7-4AAB-97F0-34E3408D86EE}" type="datetime1">
              <a:rPr lang="fr-CH" smtClean="0"/>
              <a:pPr/>
              <a:t>01.03.2020</a:t>
            </a:fld>
            <a:endParaRPr lang="fr-CH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35232-AC2D-4B87-97E4-B74F0EDB2D72}" type="slidenum">
              <a:rPr lang="fr-CH" smtClean="0"/>
              <a:pPr/>
              <a:t>8</a:t>
            </a:fld>
            <a:endParaRPr lang="fr-CH" dirty="0"/>
          </a:p>
        </p:txBody>
      </p:sp>
      <p:grpSp>
        <p:nvGrpSpPr>
          <p:cNvPr id="12" name="Groupe 11"/>
          <p:cNvGrpSpPr/>
          <p:nvPr/>
        </p:nvGrpSpPr>
        <p:grpSpPr>
          <a:xfrm>
            <a:off x="3214816" y="1296378"/>
            <a:ext cx="5768466" cy="5339672"/>
            <a:chOff x="1690816" y="1296378"/>
            <a:chExt cx="5768466" cy="5339672"/>
          </a:xfrm>
        </p:grpSpPr>
        <p:pic>
          <p:nvPicPr>
            <p:cNvPr id="6146" name="Picture 2" descr="C:\Users\Bernard\Desktop\Scan_Programme\1972-1973\1972-1973 Renens II 3ème en  3 ligue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690816" y="1610582"/>
              <a:ext cx="5768466" cy="4698738"/>
            </a:xfrm>
            <a:prstGeom prst="rect">
              <a:avLst/>
            </a:prstGeom>
            <a:noFill/>
          </p:spPr>
        </p:pic>
        <p:sp>
          <p:nvSpPr>
            <p:cNvPr id="6" name="ZoneTexte 5"/>
            <p:cNvSpPr txBox="1"/>
            <p:nvPr/>
          </p:nvSpPr>
          <p:spPr>
            <a:xfrm>
              <a:off x="4060050" y="1297362"/>
              <a:ext cx="883146" cy="369332"/>
            </a:xfrm>
            <a:prstGeom prst="rect">
              <a:avLst/>
            </a:prstGeom>
            <a:solidFill>
              <a:schemeClr val="lt1">
                <a:alpha val="0"/>
              </a:schemeClr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fr-CH" sz="900" dirty="0">
                  <a:solidFill>
                    <a:srgbClr val="1D00F0"/>
                  </a:solidFill>
                </a:rPr>
                <a:t>Bernard</a:t>
              </a:r>
            </a:p>
            <a:p>
              <a:pPr algn="ctr"/>
              <a:r>
                <a:rPr lang="fr-CH" sz="900" dirty="0">
                  <a:solidFill>
                    <a:srgbClr val="1D00F0"/>
                  </a:solidFill>
                </a:rPr>
                <a:t>Haederli</a:t>
              </a:r>
            </a:p>
          </p:txBody>
        </p:sp>
        <p:sp>
          <p:nvSpPr>
            <p:cNvPr id="7" name="ZoneTexte 6"/>
            <p:cNvSpPr txBox="1"/>
            <p:nvPr/>
          </p:nvSpPr>
          <p:spPr>
            <a:xfrm>
              <a:off x="2781662" y="6266718"/>
              <a:ext cx="864095" cy="369332"/>
            </a:xfrm>
            <a:prstGeom prst="rect">
              <a:avLst/>
            </a:prstGeom>
            <a:solidFill>
              <a:schemeClr val="lt1">
                <a:alpha val="0"/>
              </a:schemeClr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fr-CH" sz="900" dirty="0">
                  <a:solidFill>
                    <a:srgbClr val="1D00F0"/>
                  </a:solidFill>
                </a:rPr>
                <a:t>Bernard</a:t>
              </a:r>
            </a:p>
            <a:p>
              <a:pPr algn="ctr"/>
              <a:r>
                <a:rPr lang="fr-CH" sz="900" dirty="0">
                  <a:solidFill>
                    <a:srgbClr val="1D00F0"/>
                  </a:solidFill>
                </a:rPr>
                <a:t>Cavin</a:t>
              </a:r>
            </a:p>
          </p:txBody>
        </p:sp>
        <p:sp>
          <p:nvSpPr>
            <p:cNvPr id="8" name="ZoneTexte 7"/>
            <p:cNvSpPr txBox="1"/>
            <p:nvPr/>
          </p:nvSpPr>
          <p:spPr>
            <a:xfrm>
              <a:off x="3197922" y="1296378"/>
              <a:ext cx="883146" cy="369332"/>
            </a:xfrm>
            <a:prstGeom prst="rect">
              <a:avLst/>
            </a:prstGeom>
            <a:solidFill>
              <a:schemeClr val="lt1">
                <a:alpha val="0"/>
              </a:schemeClr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fr-CH" sz="900" dirty="0">
                  <a:solidFill>
                    <a:srgbClr val="1D00F0"/>
                  </a:solidFill>
                </a:rPr>
                <a:t>Bernard</a:t>
              </a:r>
            </a:p>
            <a:p>
              <a:pPr algn="ctr"/>
              <a:r>
                <a:rPr lang="fr-CH" sz="900" dirty="0">
                  <a:solidFill>
                    <a:srgbClr val="1D00F0"/>
                  </a:solidFill>
                </a:rPr>
                <a:t>Durand</a:t>
              </a:r>
            </a:p>
          </p:txBody>
        </p:sp>
        <p:sp>
          <p:nvSpPr>
            <p:cNvPr id="9" name="ZoneTexte 8"/>
            <p:cNvSpPr txBox="1"/>
            <p:nvPr/>
          </p:nvSpPr>
          <p:spPr>
            <a:xfrm>
              <a:off x="5048460" y="1296378"/>
              <a:ext cx="883146" cy="369332"/>
            </a:xfrm>
            <a:prstGeom prst="rect">
              <a:avLst/>
            </a:prstGeom>
            <a:solidFill>
              <a:schemeClr val="lt1">
                <a:alpha val="0"/>
              </a:schemeClr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fr-CH" sz="900" dirty="0">
                  <a:solidFill>
                    <a:srgbClr val="1D00F0"/>
                  </a:solidFill>
                </a:rPr>
                <a:t>Jacky</a:t>
              </a:r>
            </a:p>
            <a:p>
              <a:pPr algn="ctr"/>
              <a:r>
                <a:rPr lang="fr-CH" sz="900" dirty="0">
                  <a:solidFill>
                    <a:srgbClr val="1D00F0"/>
                  </a:solidFill>
                </a:rPr>
                <a:t>Delessert</a:t>
              </a:r>
            </a:p>
          </p:txBody>
        </p:sp>
        <p:sp>
          <p:nvSpPr>
            <p:cNvPr id="10" name="ZoneTexte 9"/>
            <p:cNvSpPr txBox="1"/>
            <p:nvPr/>
          </p:nvSpPr>
          <p:spPr>
            <a:xfrm>
              <a:off x="3780918" y="6264930"/>
              <a:ext cx="883146" cy="369332"/>
            </a:xfrm>
            <a:prstGeom prst="rect">
              <a:avLst/>
            </a:prstGeom>
            <a:solidFill>
              <a:schemeClr val="lt1">
                <a:alpha val="0"/>
              </a:schemeClr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fr-CH" sz="900" dirty="0">
                  <a:solidFill>
                    <a:srgbClr val="1D00F0"/>
                  </a:solidFill>
                </a:rPr>
                <a:t>Francis</a:t>
              </a:r>
            </a:p>
            <a:p>
              <a:pPr algn="ctr"/>
              <a:r>
                <a:rPr lang="fr-CH" sz="900" dirty="0">
                  <a:solidFill>
                    <a:srgbClr val="1D00F0"/>
                  </a:solidFill>
                </a:rPr>
                <a:t>Schopffer</a:t>
              </a:r>
            </a:p>
          </p:txBody>
        </p:sp>
        <p:sp>
          <p:nvSpPr>
            <p:cNvPr id="11" name="ZoneTexte 10"/>
            <p:cNvSpPr txBox="1"/>
            <p:nvPr/>
          </p:nvSpPr>
          <p:spPr>
            <a:xfrm>
              <a:off x="4990272" y="6265914"/>
              <a:ext cx="949880" cy="369332"/>
            </a:xfrm>
            <a:prstGeom prst="rect">
              <a:avLst/>
            </a:prstGeom>
            <a:solidFill>
              <a:schemeClr val="lt1">
                <a:alpha val="0"/>
              </a:schemeClr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fr-CH" sz="900" dirty="0">
                  <a:solidFill>
                    <a:srgbClr val="1D00F0"/>
                  </a:solidFill>
                </a:rPr>
                <a:t>Christo</a:t>
              </a:r>
            </a:p>
            <a:p>
              <a:pPr algn="ctr"/>
              <a:r>
                <a:rPr lang="fr-CH" sz="900" dirty="0">
                  <a:solidFill>
                    <a:srgbClr val="1D00F0"/>
                  </a:solidFill>
                </a:rPr>
                <a:t>Karathanassis</a:t>
              </a:r>
            </a:p>
          </p:txBody>
        </p:sp>
      </p:grpSp>
    </p:spTree>
  </p:cSld>
  <p:clrMapOvr>
    <a:masterClrMapping/>
  </p:clrMapOvr>
  <p:transition spd="med" advClick="0" advTm="5000">
    <p:random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125</Words>
  <Application>Microsoft Office PowerPoint</Application>
  <PresentationFormat>Widescreen</PresentationFormat>
  <Paragraphs>93</Paragraphs>
  <Slides>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Arial</vt:lpstr>
      <vt:lpstr>Calibri</vt:lpstr>
      <vt:lpstr>Calibri Light</vt:lpstr>
      <vt:lpstr>Hobo Std</vt:lpstr>
      <vt:lpstr>Times New Roman</vt:lpstr>
      <vt:lpstr>Office Theme</vt:lpstr>
      <vt:lpstr>   Renens Basket</vt:lpstr>
      <vt:lpstr>PowerPoint Presentation</vt:lpstr>
      <vt:lpstr>1966 Champion Suisse 1ère Ligue </vt:lpstr>
      <vt:lpstr>PowerPoint Presentation</vt:lpstr>
      <vt:lpstr>PowerPoint Presentation</vt:lpstr>
      <vt:lpstr>Champions vaudois  Juniors</vt:lpstr>
      <vt:lpstr>3ème au Championnat Suisse Juniors à Renens</vt:lpstr>
      <vt:lpstr>Renens II    3ème ligue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Renens Basket</dc:title>
  <dc:creator>Hachemane Patrick</dc:creator>
  <cp:lastModifiedBy>Hachemane Patrick</cp:lastModifiedBy>
  <cp:revision>1</cp:revision>
  <dcterms:created xsi:type="dcterms:W3CDTF">2020-03-01T11:41:57Z</dcterms:created>
  <dcterms:modified xsi:type="dcterms:W3CDTF">2020-03-01T11:42:34Z</dcterms:modified>
</cp:coreProperties>
</file>